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4"/>
  </p:sldMasterIdLst>
  <p:notesMasterIdLst>
    <p:notesMasterId r:id="rId13"/>
  </p:notesMasterIdLst>
  <p:handoutMasterIdLst>
    <p:handoutMasterId r:id="rId14"/>
  </p:handoutMasterIdLst>
  <p:sldIdLst>
    <p:sldId id="256" r:id="rId5"/>
    <p:sldId id="258" r:id="rId6"/>
    <p:sldId id="269" r:id="rId7"/>
    <p:sldId id="260" r:id="rId8"/>
    <p:sldId id="270" r:id="rId9"/>
    <p:sldId id="265" r:id="rId10"/>
    <p:sldId id="267" r:id="rId11"/>
    <p:sldId id="264" r:id="rId12"/>
  </p:sldIdLst>
  <p:sldSz cx="9906000" cy="6858000" type="A4"/>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ila Martinez" initials="SM" lastIdx="0" clrIdx="0">
    <p:extLst>
      <p:ext uri="{19B8F6BF-5375-455C-9EA6-DF929625EA0E}">
        <p15:presenceInfo xmlns:p15="http://schemas.microsoft.com/office/powerpoint/2012/main" userId="S-1-5-21-2933535068-788555276-686072335-11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7397"/>
    <a:srgbClr val="E97A00"/>
    <a:srgbClr val="00A599"/>
    <a:srgbClr val="003C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1242" y="66"/>
      </p:cViewPr>
      <p:guideLst/>
    </p:cSldViewPr>
  </p:slideViewPr>
  <p:notesTextViewPr>
    <p:cViewPr>
      <p:scale>
        <a:sx n="1" d="1"/>
        <a:sy n="1" d="1"/>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nrique Moreta" userId="a6a5825a-529f-4d54-add2-d6bf7b43263f" providerId="ADAL" clId="{262C5A3E-12B0-44B0-B6BD-C1133CE69AA7}"/>
    <pc:docChg chg="undo custSel modSld">
      <pc:chgData name="Enrique Moreta" userId="a6a5825a-529f-4d54-add2-d6bf7b43263f" providerId="ADAL" clId="{262C5A3E-12B0-44B0-B6BD-C1133CE69AA7}" dt="2019-11-06T14:02:50.213" v="225" actId="13926"/>
      <pc:docMkLst>
        <pc:docMk/>
      </pc:docMkLst>
      <pc:sldChg chg="modSp">
        <pc:chgData name="Enrique Moreta" userId="a6a5825a-529f-4d54-add2-d6bf7b43263f" providerId="ADAL" clId="{262C5A3E-12B0-44B0-B6BD-C1133CE69AA7}" dt="2019-11-06T12:29:41.144" v="35" actId="13926"/>
        <pc:sldMkLst>
          <pc:docMk/>
          <pc:sldMk cId="2278853578" sldId="257"/>
        </pc:sldMkLst>
        <pc:spChg chg="mod">
          <ac:chgData name="Enrique Moreta" userId="a6a5825a-529f-4d54-add2-d6bf7b43263f" providerId="ADAL" clId="{262C5A3E-12B0-44B0-B6BD-C1133CE69AA7}" dt="2019-11-06T12:29:41.144" v="35" actId="13926"/>
          <ac:spMkLst>
            <pc:docMk/>
            <pc:sldMk cId="2278853578" sldId="257"/>
            <ac:spMk id="9" creationId="{00000000-0000-0000-0000-000000000000}"/>
          </ac:spMkLst>
        </pc:spChg>
      </pc:sldChg>
      <pc:sldChg chg="modSp">
        <pc:chgData name="Enrique Moreta" userId="a6a5825a-529f-4d54-add2-d6bf7b43263f" providerId="ADAL" clId="{262C5A3E-12B0-44B0-B6BD-C1133CE69AA7}" dt="2019-11-06T14:02:50.213" v="225" actId="13926"/>
        <pc:sldMkLst>
          <pc:docMk/>
          <pc:sldMk cId="3621853273" sldId="258"/>
        </pc:sldMkLst>
        <pc:spChg chg="mod">
          <ac:chgData name="Enrique Moreta" userId="a6a5825a-529f-4d54-add2-d6bf7b43263f" providerId="ADAL" clId="{262C5A3E-12B0-44B0-B6BD-C1133CE69AA7}" dt="2019-11-06T14:02:50.213" v="225" actId="13926"/>
          <ac:spMkLst>
            <pc:docMk/>
            <pc:sldMk cId="3621853273" sldId="258"/>
            <ac:spMk id="10" creationId="{00000000-0000-0000-0000-000000000000}"/>
          </ac:spMkLst>
        </pc:spChg>
      </pc:sldChg>
      <pc:sldChg chg="modSp">
        <pc:chgData name="Enrique Moreta" userId="a6a5825a-529f-4d54-add2-d6bf7b43263f" providerId="ADAL" clId="{262C5A3E-12B0-44B0-B6BD-C1133CE69AA7}" dt="2019-11-06T12:32:35.957" v="40"/>
        <pc:sldMkLst>
          <pc:docMk/>
          <pc:sldMk cId="1516870582" sldId="264"/>
        </pc:sldMkLst>
        <pc:spChg chg="mod">
          <ac:chgData name="Enrique Moreta" userId="a6a5825a-529f-4d54-add2-d6bf7b43263f" providerId="ADAL" clId="{262C5A3E-12B0-44B0-B6BD-C1133CE69AA7}" dt="2019-11-06T12:32:35.957" v="40"/>
          <ac:spMkLst>
            <pc:docMk/>
            <pc:sldMk cId="1516870582" sldId="264"/>
            <ac:spMk id="3" creationId="{00000000-0000-0000-0000-000000000000}"/>
          </ac:spMkLst>
        </pc:spChg>
      </pc:sldChg>
    </pc:docChg>
  </pc:docChgLst>
  <pc:docChgLst>
    <pc:chgData name="Enrique Moreta" userId="a6a5825a-529f-4d54-add2-d6bf7b43263f" providerId="ADAL" clId="{B89B2D8C-D780-4AA0-873C-20154F3E964E}"/>
    <pc:docChg chg="undo custSel addSld delSld modSld">
      <pc:chgData name="Enrique Moreta" userId="a6a5825a-529f-4d54-add2-d6bf7b43263f" providerId="ADAL" clId="{B89B2D8C-D780-4AA0-873C-20154F3E964E}" dt="2019-11-15T10:59:33.720" v="986" actId="20577"/>
      <pc:docMkLst>
        <pc:docMk/>
      </pc:docMkLst>
      <pc:sldChg chg="addSp delSp modSp">
        <pc:chgData name="Enrique Moreta" userId="a6a5825a-529f-4d54-add2-d6bf7b43263f" providerId="ADAL" clId="{B89B2D8C-D780-4AA0-873C-20154F3E964E}" dt="2019-11-15T10:55:25.487" v="881" actId="20577"/>
        <pc:sldMkLst>
          <pc:docMk/>
          <pc:sldMk cId="2278853578" sldId="257"/>
        </pc:sldMkLst>
        <pc:spChg chg="mod">
          <ac:chgData name="Enrique Moreta" userId="a6a5825a-529f-4d54-add2-d6bf7b43263f" providerId="ADAL" clId="{B89B2D8C-D780-4AA0-873C-20154F3E964E}" dt="2019-11-15T10:47:30.258" v="781" actId="403"/>
          <ac:spMkLst>
            <pc:docMk/>
            <pc:sldMk cId="2278853578" sldId="257"/>
            <ac:spMk id="2" creationId="{00000000-0000-0000-0000-000000000000}"/>
          </ac:spMkLst>
        </pc:spChg>
        <pc:spChg chg="del mod">
          <ac:chgData name="Enrique Moreta" userId="a6a5825a-529f-4d54-add2-d6bf7b43263f" providerId="ADAL" clId="{B89B2D8C-D780-4AA0-873C-20154F3E964E}" dt="2019-11-15T10:55:21.611" v="879" actId="478"/>
          <ac:spMkLst>
            <pc:docMk/>
            <pc:sldMk cId="2278853578" sldId="257"/>
            <ac:spMk id="5" creationId="{00000000-0000-0000-0000-000000000000}"/>
          </ac:spMkLst>
        </pc:spChg>
        <pc:spChg chg="mod">
          <ac:chgData name="Enrique Moreta" userId="a6a5825a-529f-4d54-add2-d6bf7b43263f" providerId="ADAL" clId="{B89B2D8C-D780-4AA0-873C-20154F3E964E}" dt="2019-11-15T10:53:27.854" v="864" actId="20577"/>
          <ac:spMkLst>
            <pc:docMk/>
            <pc:sldMk cId="2278853578" sldId="257"/>
            <ac:spMk id="8" creationId="{00000000-0000-0000-0000-000000000000}"/>
          </ac:spMkLst>
        </pc:spChg>
        <pc:spChg chg="mod">
          <ac:chgData name="Enrique Moreta" userId="a6a5825a-529f-4d54-add2-d6bf7b43263f" providerId="ADAL" clId="{B89B2D8C-D780-4AA0-873C-20154F3E964E}" dt="2019-11-15T10:39:11.073" v="578" actId="14100"/>
          <ac:spMkLst>
            <pc:docMk/>
            <pc:sldMk cId="2278853578" sldId="257"/>
            <ac:spMk id="9" creationId="{00000000-0000-0000-0000-000000000000}"/>
          </ac:spMkLst>
        </pc:spChg>
        <pc:spChg chg="add del mod">
          <ac:chgData name="Enrique Moreta" userId="a6a5825a-529f-4d54-add2-d6bf7b43263f" providerId="ADAL" clId="{B89B2D8C-D780-4AA0-873C-20154F3E964E}" dt="2019-11-15T10:36:42.337" v="542" actId="478"/>
          <ac:spMkLst>
            <pc:docMk/>
            <pc:sldMk cId="2278853578" sldId="257"/>
            <ac:spMk id="10" creationId="{CF6A6AC0-1912-4E13-B9F7-6D36A3C4F37D}"/>
          </ac:spMkLst>
        </pc:spChg>
        <pc:spChg chg="add mod">
          <ac:chgData name="Enrique Moreta" userId="a6a5825a-529f-4d54-add2-d6bf7b43263f" providerId="ADAL" clId="{B89B2D8C-D780-4AA0-873C-20154F3E964E}" dt="2019-11-15T10:55:25.487" v="881" actId="20577"/>
          <ac:spMkLst>
            <pc:docMk/>
            <pc:sldMk cId="2278853578" sldId="257"/>
            <ac:spMk id="13" creationId="{32EA12CD-CDAB-497A-B254-F6325161403F}"/>
          </ac:spMkLst>
        </pc:spChg>
        <pc:picChg chg="add del mod">
          <ac:chgData name="Enrique Moreta" userId="a6a5825a-529f-4d54-add2-d6bf7b43263f" providerId="ADAL" clId="{B89B2D8C-D780-4AA0-873C-20154F3E964E}" dt="2019-11-15T10:36:45.937" v="543" actId="478"/>
          <ac:picMkLst>
            <pc:docMk/>
            <pc:sldMk cId="2278853578" sldId="257"/>
            <ac:picMk id="4" creationId="{C9013585-F3E1-4DB5-87C1-FA94E229EAE6}"/>
          </ac:picMkLst>
        </pc:picChg>
        <pc:picChg chg="mod">
          <ac:chgData name="Enrique Moreta" userId="a6a5825a-529f-4d54-add2-d6bf7b43263f" providerId="ADAL" clId="{B89B2D8C-D780-4AA0-873C-20154F3E964E}" dt="2019-11-15T10:54:45.418" v="871" actId="1076"/>
          <ac:picMkLst>
            <pc:docMk/>
            <pc:sldMk cId="2278853578" sldId="257"/>
            <ac:picMk id="6" creationId="{00000000-0000-0000-0000-000000000000}"/>
          </ac:picMkLst>
        </pc:picChg>
        <pc:picChg chg="add mod">
          <ac:chgData name="Enrique Moreta" userId="a6a5825a-529f-4d54-add2-d6bf7b43263f" providerId="ADAL" clId="{B89B2D8C-D780-4AA0-873C-20154F3E964E}" dt="2019-11-15T10:39:14.735" v="579" actId="1076"/>
          <ac:picMkLst>
            <pc:docMk/>
            <pc:sldMk cId="2278853578" sldId="257"/>
            <ac:picMk id="12" creationId="{E21401AF-5FD0-4372-A998-B0148CDCCB6C}"/>
          </ac:picMkLst>
        </pc:picChg>
      </pc:sldChg>
      <pc:sldChg chg="addSp delSp modSp">
        <pc:chgData name="Enrique Moreta" userId="a6a5825a-529f-4d54-add2-d6bf7b43263f" providerId="ADAL" clId="{B89B2D8C-D780-4AA0-873C-20154F3E964E}" dt="2019-11-15T10:55:16.300" v="878" actId="20577"/>
        <pc:sldMkLst>
          <pc:docMk/>
          <pc:sldMk cId="3621853273" sldId="258"/>
        </pc:sldMkLst>
        <pc:spChg chg="mod">
          <ac:chgData name="Enrique Moreta" userId="a6a5825a-529f-4d54-add2-d6bf7b43263f" providerId="ADAL" clId="{B89B2D8C-D780-4AA0-873C-20154F3E964E}" dt="2019-11-15T10:01:17.295" v="10" actId="20577"/>
          <ac:spMkLst>
            <pc:docMk/>
            <pc:sldMk cId="3621853273" sldId="258"/>
            <ac:spMk id="4" creationId="{00000000-0000-0000-0000-000000000000}"/>
          </ac:spMkLst>
        </pc:spChg>
        <pc:spChg chg="del mod">
          <ac:chgData name="Enrique Moreta" userId="a6a5825a-529f-4d54-add2-d6bf7b43263f" providerId="ADAL" clId="{B89B2D8C-D780-4AA0-873C-20154F3E964E}" dt="2019-11-15T10:55:11.586" v="875" actId="478"/>
          <ac:spMkLst>
            <pc:docMk/>
            <pc:sldMk cId="3621853273" sldId="258"/>
            <ac:spMk id="6" creationId="{00000000-0000-0000-0000-000000000000}"/>
          </ac:spMkLst>
        </pc:spChg>
        <pc:spChg chg="add mod">
          <ac:chgData name="Enrique Moreta" userId="a6a5825a-529f-4d54-add2-d6bf7b43263f" providerId="ADAL" clId="{B89B2D8C-D780-4AA0-873C-20154F3E964E}" dt="2019-11-15T10:17:01.005" v="77" actId="6549"/>
          <ac:spMkLst>
            <pc:docMk/>
            <pc:sldMk cId="3621853273" sldId="258"/>
            <ac:spMk id="8" creationId="{A9EF955E-1598-4D4E-98EE-BB1216FF766B}"/>
          </ac:spMkLst>
        </pc:spChg>
        <pc:spChg chg="add mod">
          <ac:chgData name="Enrique Moreta" userId="a6a5825a-529f-4d54-add2-d6bf7b43263f" providerId="ADAL" clId="{B89B2D8C-D780-4AA0-873C-20154F3E964E}" dt="2019-11-15T10:55:16.300" v="878" actId="20577"/>
          <ac:spMkLst>
            <pc:docMk/>
            <pc:sldMk cId="3621853273" sldId="258"/>
            <ac:spMk id="9" creationId="{AACB7241-4440-4AB8-916A-4C9A0B4CA3C1}"/>
          </ac:spMkLst>
        </pc:spChg>
        <pc:spChg chg="mod">
          <ac:chgData name="Enrique Moreta" userId="a6a5825a-529f-4d54-add2-d6bf7b43263f" providerId="ADAL" clId="{B89B2D8C-D780-4AA0-873C-20154F3E964E}" dt="2019-11-15T10:19:18.979" v="79" actId="6549"/>
          <ac:spMkLst>
            <pc:docMk/>
            <pc:sldMk cId="3621853273" sldId="258"/>
            <ac:spMk id="10" creationId="{00000000-0000-0000-0000-000000000000}"/>
          </ac:spMkLst>
        </pc:spChg>
        <pc:picChg chg="add mod">
          <ac:chgData name="Enrique Moreta" userId="a6a5825a-529f-4d54-add2-d6bf7b43263f" providerId="ADAL" clId="{B89B2D8C-D780-4AA0-873C-20154F3E964E}" dt="2019-11-15T10:54:21.261" v="867" actId="1076"/>
          <ac:picMkLst>
            <pc:docMk/>
            <pc:sldMk cId="3621853273" sldId="258"/>
            <ac:picMk id="3" creationId="{AA83D240-0F2D-4F18-9103-A52CCB816058}"/>
          </ac:picMkLst>
        </pc:picChg>
        <pc:picChg chg="mod">
          <ac:chgData name="Enrique Moreta" userId="a6a5825a-529f-4d54-add2-d6bf7b43263f" providerId="ADAL" clId="{B89B2D8C-D780-4AA0-873C-20154F3E964E}" dt="2019-11-15T10:54:09.721" v="865" actId="1076"/>
          <ac:picMkLst>
            <pc:docMk/>
            <pc:sldMk cId="3621853273" sldId="258"/>
            <ac:picMk id="7" creationId="{00000000-0000-0000-0000-000000000000}"/>
          </ac:picMkLst>
        </pc:picChg>
      </pc:sldChg>
      <pc:sldChg chg="addSp delSp modSp">
        <pc:chgData name="Enrique Moreta" userId="a6a5825a-529f-4d54-add2-d6bf7b43263f" providerId="ADAL" clId="{B89B2D8C-D780-4AA0-873C-20154F3E964E}" dt="2019-11-15T10:56:15.388" v="890" actId="1076"/>
        <pc:sldMkLst>
          <pc:docMk/>
          <pc:sldMk cId="812131470" sldId="260"/>
        </pc:sldMkLst>
        <pc:spChg chg="mod">
          <ac:chgData name="Enrique Moreta" userId="a6a5825a-529f-4d54-add2-d6bf7b43263f" providerId="ADAL" clId="{B89B2D8C-D780-4AA0-873C-20154F3E964E}" dt="2019-11-15T10:46:25.389" v="742" actId="20577"/>
          <ac:spMkLst>
            <pc:docMk/>
            <pc:sldMk cId="812131470" sldId="260"/>
            <ac:spMk id="2" creationId="{00000000-0000-0000-0000-000000000000}"/>
          </ac:spMkLst>
        </pc:spChg>
        <pc:spChg chg="del">
          <ac:chgData name="Enrique Moreta" userId="a6a5825a-529f-4d54-add2-d6bf7b43263f" providerId="ADAL" clId="{B89B2D8C-D780-4AA0-873C-20154F3E964E}" dt="2019-11-15T10:56:06.842" v="887" actId="478"/>
          <ac:spMkLst>
            <pc:docMk/>
            <pc:sldMk cId="812131470" sldId="260"/>
            <ac:spMk id="5" creationId="{00000000-0000-0000-0000-000000000000}"/>
          </ac:spMkLst>
        </pc:spChg>
        <pc:spChg chg="mod">
          <ac:chgData name="Enrique Moreta" userId="a6a5825a-529f-4d54-add2-d6bf7b43263f" providerId="ADAL" clId="{B89B2D8C-D780-4AA0-873C-20154F3E964E}" dt="2019-11-15T10:41:36.366" v="609" actId="403"/>
          <ac:spMkLst>
            <pc:docMk/>
            <pc:sldMk cId="812131470" sldId="260"/>
            <ac:spMk id="8" creationId="{00000000-0000-0000-0000-000000000000}"/>
          </ac:spMkLst>
        </pc:spChg>
        <pc:spChg chg="add mod">
          <ac:chgData name="Enrique Moreta" userId="a6a5825a-529f-4d54-add2-d6bf7b43263f" providerId="ADAL" clId="{B89B2D8C-D780-4AA0-873C-20154F3E964E}" dt="2019-11-15T10:56:09.730" v="889" actId="20577"/>
          <ac:spMkLst>
            <pc:docMk/>
            <pc:sldMk cId="812131470" sldId="260"/>
            <ac:spMk id="9" creationId="{BF05E0EC-57B8-4FB5-AAC7-A5120F1EC7CF}"/>
          </ac:spMkLst>
        </pc:spChg>
        <pc:graphicFrameChg chg="add del modGraphic">
          <ac:chgData name="Enrique Moreta" userId="a6a5825a-529f-4d54-add2-d6bf7b43263f" providerId="ADAL" clId="{B89B2D8C-D780-4AA0-873C-20154F3E964E}" dt="2019-11-15T10:47:46.586" v="783" actId="27309"/>
          <ac:graphicFrameMkLst>
            <pc:docMk/>
            <pc:sldMk cId="812131470" sldId="260"/>
            <ac:graphicFrameMk id="4" creationId="{C20F41BD-9125-4701-9A13-554A741C6A9E}"/>
          </ac:graphicFrameMkLst>
        </pc:graphicFrameChg>
        <pc:picChg chg="mod">
          <ac:chgData name="Enrique Moreta" userId="a6a5825a-529f-4d54-add2-d6bf7b43263f" providerId="ADAL" clId="{B89B2D8C-D780-4AA0-873C-20154F3E964E}" dt="2019-11-15T10:56:15.388" v="890" actId="1076"/>
          <ac:picMkLst>
            <pc:docMk/>
            <pc:sldMk cId="812131470" sldId="260"/>
            <ac:picMk id="6" creationId="{00000000-0000-0000-0000-000000000000}"/>
          </ac:picMkLst>
        </pc:picChg>
      </pc:sldChg>
      <pc:sldChg chg="addSp delSp modSp">
        <pc:chgData name="Enrique Moreta" userId="a6a5825a-529f-4d54-add2-d6bf7b43263f" providerId="ADAL" clId="{B89B2D8C-D780-4AA0-873C-20154F3E964E}" dt="2019-11-15T10:59:33.720" v="986" actId="20577"/>
        <pc:sldMkLst>
          <pc:docMk/>
          <pc:sldMk cId="1589277680" sldId="263"/>
        </pc:sldMkLst>
        <pc:spChg chg="mod">
          <ac:chgData name="Enrique Moreta" userId="a6a5825a-529f-4d54-add2-d6bf7b43263f" providerId="ADAL" clId="{B89B2D8C-D780-4AA0-873C-20154F3E964E}" dt="2019-11-15T10:59:33.720" v="986" actId="20577"/>
          <ac:spMkLst>
            <pc:docMk/>
            <pc:sldMk cId="1589277680" sldId="263"/>
            <ac:spMk id="3" creationId="{00000000-0000-0000-0000-000000000000}"/>
          </ac:spMkLst>
        </pc:spChg>
        <pc:spChg chg="del">
          <ac:chgData name="Enrique Moreta" userId="a6a5825a-529f-4d54-add2-d6bf7b43263f" providerId="ADAL" clId="{B89B2D8C-D780-4AA0-873C-20154F3E964E}" dt="2019-11-15T10:53:16.665" v="861" actId="478"/>
          <ac:spMkLst>
            <pc:docMk/>
            <pc:sldMk cId="1589277680" sldId="263"/>
            <ac:spMk id="6" creationId="{00000000-0000-0000-0000-000000000000}"/>
          </ac:spMkLst>
        </pc:spChg>
        <pc:spChg chg="add mod">
          <ac:chgData name="Enrique Moreta" userId="a6a5825a-529f-4d54-add2-d6bf7b43263f" providerId="ADAL" clId="{B89B2D8C-D780-4AA0-873C-20154F3E964E}" dt="2019-11-15T10:55:03.328" v="874" actId="2711"/>
          <ac:spMkLst>
            <pc:docMk/>
            <pc:sldMk cId="1589277680" sldId="263"/>
            <ac:spMk id="7" creationId="{8F15DABE-139D-487B-B3AC-EB4DCFE2CBEF}"/>
          </ac:spMkLst>
        </pc:spChg>
      </pc:sldChg>
      <pc:sldChg chg="addSp delSp modSp">
        <pc:chgData name="Enrique Moreta" userId="a6a5825a-529f-4d54-add2-d6bf7b43263f" providerId="ADAL" clId="{B89B2D8C-D780-4AA0-873C-20154F3E964E}" dt="2019-11-15T10:57:35.393" v="908" actId="1076"/>
        <pc:sldMkLst>
          <pc:docMk/>
          <pc:sldMk cId="1516870582" sldId="264"/>
        </pc:sldMkLst>
        <pc:spChg chg="del">
          <ac:chgData name="Enrique Moreta" userId="a6a5825a-529f-4d54-add2-d6bf7b43263f" providerId="ADAL" clId="{B89B2D8C-D780-4AA0-873C-20154F3E964E}" dt="2019-11-15T10:57:13.835" v="901" actId="478"/>
          <ac:spMkLst>
            <pc:docMk/>
            <pc:sldMk cId="1516870582" sldId="264"/>
            <ac:spMk id="7" creationId="{00000000-0000-0000-0000-000000000000}"/>
          </ac:spMkLst>
        </pc:spChg>
        <pc:spChg chg="add mod">
          <ac:chgData name="Enrique Moreta" userId="a6a5825a-529f-4d54-add2-d6bf7b43263f" providerId="ADAL" clId="{B89B2D8C-D780-4AA0-873C-20154F3E964E}" dt="2019-11-15T10:57:32.882" v="906" actId="1076"/>
          <ac:spMkLst>
            <pc:docMk/>
            <pc:sldMk cId="1516870582" sldId="264"/>
            <ac:spMk id="12" creationId="{062E47F5-54FE-4F2D-8D5F-CADD99BCAB99}"/>
          </ac:spMkLst>
        </pc:spChg>
        <pc:picChg chg="add mod">
          <ac:chgData name="Enrique Moreta" userId="a6a5825a-529f-4d54-add2-d6bf7b43263f" providerId="ADAL" clId="{B89B2D8C-D780-4AA0-873C-20154F3E964E}" dt="2019-11-15T10:57:35.393" v="908" actId="1076"/>
          <ac:picMkLst>
            <pc:docMk/>
            <pc:sldMk cId="1516870582" sldId="264"/>
            <ac:picMk id="13" creationId="{20AFCF78-77AA-4F99-9806-A864F5CBB255}"/>
          </ac:picMkLst>
        </pc:picChg>
      </pc:sldChg>
      <pc:sldChg chg="addSp delSp modSp">
        <pc:chgData name="Enrique Moreta" userId="a6a5825a-529f-4d54-add2-d6bf7b43263f" providerId="ADAL" clId="{B89B2D8C-D780-4AA0-873C-20154F3E964E}" dt="2019-11-15T10:56:41.072" v="895" actId="1076"/>
        <pc:sldMkLst>
          <pc:docMk/>
          <pc:sldMk cId="53701666" sldId="265"/>
        </pc:sldMkLst>
        <pc:spChg chg="mod">
          <ac:chgData name="Enrique Moreta" userId="a6a5825a-529f-4d54-add2-d6bf7b43263f" providerId="ADAL" clId="{B89B2D8C-D780-4AA0-873C-20154F3E964E}" dt="2019-11-15T10:43:28.686" v="620" actId="6549"/>
          <ac:spMkLst>
            <pc:docMk/>
            <pc:sldMk cId="53701666" sldId="265"/>
            <ac:spMk id="2" creationId="{00000000-0000-0000-0000-000000000000}"/>
          </ac:spMkLst>
        </pc:spChg>
        <pc:spChg chg="del">
          <ac:chgData name="Enrique Moreta" userId="a6a5825a-529f-4d54-add2-d6bf7b43263f" providerId="ADAL" clId="{B89B2D8C-D780-4AA0-873C-20154F3E964E}" dt="2019-11-15T10:56:27.635" v="891" actId="478"/>
          <ac:spMkLst>
            <pc:docMk/>
            <pc:sldMk cId="53701666" sldId="265"/>
            <ac:spMk id="5" creationId="{00000000-0000-0000-0000-000000000000}"/>
          </ac:spMkLst>
        </pc:spChg>
        <pc:spChg chg="mod">
          <ac:chgData name="Enrique Moreta" userId="a6a5825a-529f-4d54-add2-d6bf7b43263f" providerId="ADAL" clId="{B89B2D8C-D780-4AA0-873C-20154F3E964E}" dt="2019-11-15T10:48:01.215" v="784" actId="20577"/>
          <ac:spMkLst>
            <pc:docMk/>
            <pc:sldMk cId="53701666" sldId="265"/>
            <ac:spMk id="7" creationId="{00000000-0000-0000-0000-000000000000}"/>
          </ac:spMkLst>
        </pc:spChg>
        <pc:spChg chg="add mod">
          <ac:chgData name="Enrique Moreta" userId="a6a5825a-529f-4d54-add2-d6bf7b43263f" providerId="ADAL" clId="{B89B2D8C-D780-4AA0-873C-20154F3E964E}" dt="2019-11-15T10:56:41.072" v="895" actId="1076"/>
          <ac:spMkLst>
            <pc:docMk/>
            <pc:sldMk cId="53701666" sldId="265"/>
            <ac:spMk id="9" creationId="{5B641151-FA97-41A2-ADEB-489D4BEBA4BE}"/>
          </ac:spMkLst>
        </pc:spChg>
        <pc:picChg chg="mod">
          <ac:chgData name="Enrique Moreta" userId="a6a5825a-529f-4d54-add2-d6bf7b43263f" providerId="ADAL" clId="{B89B2D8C-D780-4AA0-873C-20154F3E964E}" dt="2019-11-15T10:56:35.775" v="894" actId="1076"/>
          <ac:picMkLst>
            <pc:docMk/>
            <pc:sldMk cId="53701666" sldId="265"/>
            <ac:picMk id="6" creationId="{00000000-0000-0000-0000-000000000000}"/>
          </ac:picMkLst>
        </pc:picChg>
      </pc:sldChg>
      <pc:sldChg chg="addSp delSp modSp">
        <pc:chgData name="Enrique Moreta" userId="a6a5825a-529f-4d54-add2-d6bf7b43263f" providerId="ADAL" clId="{B89B2D8C-D780-4AA0-873C-20154F3E964E}" dt="2019-11-15T10:57:04.991" v="900" actId="1076"/>
        <pc:sldMkLst>
          <pc:docMk/>
          <pc:sldMk cId="2875733273" sldId="267"/>
        </pc:sldMkLst>
        <pc:spChg chg="del mod">
          <ac:chgData name="Enrique Moreta" userId="a6a5825a-529f-4d54-add2-d6bf7b43263f" providerId="ADAL" clId="{B89B2D8C-D780-4AA0-873C-20154F3E964E}" dt="2019-11-15T10:56:56.113" v="897" actId="478"/>
          <ac:spMkLst>
            <pc:docMk/>
            <pc:sldMk cId="2875733273" sldId="267"/>
            <ac:spMk id="5" creationId="{00000000-0000-0000-0000-000000000000}"/>
          </ac:spMkLst>
        </pc:spChg>
        <pc:spChg chg="mod">
          <ac:chgData name="Enrique Moreta" userId="a6a5825a-529f-4d54-add2-d6bf7b43263f" providerId="ADAL" clId="{B89B2D8C-D780-4AA0-873C-20154F3E964E}" dt="2019-11-15T10:43:49.094" v="622" actId="1076"/>
          <ac:spMkLst>
            <pc:docMk/>
            <pc:sldMk cId="2875733273" sldId="267"/>
            <ac:spMk id="7" creationId="{00000000-0000-0000-0000-000000000000}"/>
          </ac:spMkLst>
        </pc:spChg>
        <pc:spChg chg="add">
          <ac:chgData name="Enrique Moreta" userId="a6a5825a-529f-4d54-add2-d6bf7b43263f" providerId="ADAL" clId="{B89B2D8C-D780-4AA0-873C-20154F3E964E}" dt="2019-11-15T10:43:43.494" v="621"/>
          <ac:spMkLst>
            <pc:docMk/>
            <pc:sldMk cId="2875733273" sldId="267"/>
            <ac:spMk id="8" creationId="{CA29754C-2F4B-4EEB-BF7E-65F30C5A891E}"/>
          </ac:spMkLst>
        </pc:spChg>
        <pc:spChg chg="add mod">
          <ac:chgData name="Enrique Moreta" userId="a6a5825a-529f-4d54-add2-d6bf7b43263f" providerId="ADAL" clId="{B89B2D8C-D780-4AA0-873C-20154F3E964E}" dt="2019-11-15T10:56:59.697" v="899" actId="20577"/>
          <ac:spMkLst>
            <pc:docMk/>
            <pc:sldMk cId="2875733273" sldId="267"/>
            <ac:spMk id="9" creationId="{DCEBEB29-07EF-406C-91DB-5B557F15A408}"/>
          </ac:spMkLst>
        </pc:spChg>
        <pc:picChg chg="mod">
          <ac:chgData name="Enrique Moreta" userId="a6a5825a-529f-4d54-add2-d6bf7b43263f" providerId="ADAL" clId="{B89B2D8C-D780-4AA0-873C-20154F3E964E}" dt="2019-11-15T10:57:04.991" v="900" actId="1076"/>
          <ac:picMkLst>
            <pc:docMk/>
            <pc:sldMk cId="2875733273" sldId="267"/>
            <ac:picMk id="6" creationId="{00000000-0000-0000-0000-000000000000}"/>
          </ac:picMkLst>
        </pc:picChg>
      </pc:sldChg>
      <pc:sldChg chg="addSp modSp del">
        <pc:chgData name="Enrique Moreta" userId="a6a5825a-529f-4d54-add2-d6bf7b43263f" providerId="ADAL" clId="{B89B2D8C-D780-4AA0-873C-20154F3E964E}" dt="2019-11-15T10:44:14.918" v="625" actId="2696"/>
        <pc:sldMkLst>
          <pc:docMk/>
          <pc:sldMk cId="544812028" sldId="268"/>
        </pc:sldMkLst>
        <pc:spChg chg="mod">
          <ac:chgData name="Enrique Moreta" userId="a6a5825a-529f-4d54-add2-d6bf7b43263f" providerId="ADAL" clId="{B89B2D8C-D780-4AA0-873C-20154F3E964E}" dt="2019-11-15T10:43:56.822" v="624" actId="1076"/>
          <ac:spMkLst>
            <pc:docMk/>
            <pc:sldMk cId="544812028" sldId="268"/>
            <ac:spMk id="7" creationId="{00000000-0000-0000-0000-000000000000}"/>
          </ac:spMkLst>
        </pc:spChg>
        <pc:spChg chg="add">
          <ac:chgData name="Enrique Moreta" userId="a6a5825a-529f-4d54-add2-d6bf7b43263f" providerId="ADAL" clId="{B89B2D8C-D780-4AA0-873C-20154F3E964E}" dt="2019-11-15T10:43:51.619" v="623"/>
          <ac:spMkLst>
            <pc:docMk/>
            <pc:sldMk cId="544812028" sldId="268"/>
            <ac:spMk id="8" creationId="{C9E56377-13FB-4507-A1BD-FC0B38DC4419}"/>
          </ac:spMkLst>
        </pc:spChg>
      </pc:sldChg>
      <pc:sldChg chg="addSp delSp modSp add">
        <pc:chgData name="Enrique Moreta" userId="a6a5825a-529f-4d54-add2-d6bf7b43263f" providerId="ADAL" clId="{B89B2D8C-D780-4AA0-873C-20154F3E964E}" dt="2019-11-15T10:55:46.618" v="886" actId="1076"/>
        <pc:sldMkLst>
          <pc:docMk/>
          <pc:sldMk cId="1364828162" sldId="269"/>
        </pc:sldMkLst>
        <pc:spChg chg="del">
          <ac:chgData name="Enrique Moreta" userId="a6a5825a-529f-4d54-add2-d6bf7b43263f" providerId="ADAL" clId="{B89B2D8C-D780-4AA0-873C-20154F3E964E}" dt="2019-11-15T10:39:21.870" v="580" actId="478"/>
          <ac:spMkLst>
            <pc:docMk/>
            <pc:sldMk cId="1364828162" sldId="269"/>
            <ac:spMk id="2" creationId="{00000000-0000-0000-0000-000000000000}"/>
          </ac:spMkLst>
        </pc:spChg>
        <pc:spChg chg="del">
          <ac:chgData name="Enrique Moreta" userId="a6a5825a-529f-4d54-add2-d6bf7b43263f" providerId="ADAL" clId="{B89B2D8C-D780-4AA0-873C-20154F3E964E}" dt="2019-11-15T10:55:34.883" v="882" actId="478"/>
          <ac:spMkLst>
            <pc:docMk/>
            <pc:sldMk cId="1364828162" sldId="269"/>
            <ac:spMk id="5" creationId="{00000000-0000-0000-0000-000000000000}"/>
          </ac:spMkLst>
        </pc:spChg>
        <pc:spChg chg="mod">
          <ac:chgData name="Enrique Moreta" userId="a6a5825a-529f-4d54-add2-d6bf7b43263f" providerId="ADAL" clId="{B89B2D8C-D780-4AA0-873C-20154F3E964E}" dt="2019-11-15T10:40:32.893" v="600" actId="14100"/>
          <ac:spMkLst>
            <pc:docMk/>
            <pc:sldMk cId="1364828162" sldId="269"/>
            <ac:spMk id="9" creationId="{00000000-0000-0000-0000-000000000000}"/>
          </ac:spMkLst>
        </pc:spChg>
        <pc:spChg chg="del">
          <ac:chgData name="Enrique Moreta" userId="a6a5825a-529f-4d54-add2-d6bf7b43263f" providerId="ADAL" clId="{B89B2D8C-D780-4AA0-873C-20154F3E964E}" dt="2019-11-15T10:37:59.874" v="550" actId="478"/>
          <ac:spMkLst>
            <pc:docMk/>
            <pc:sldMk cId="1364828162" sldId="269"/>
            <ac:spMk id="10" creationId="{CF6A6AC0-1912-4E13-B9F7-6D36A3C4F37D}"/>
          </ac:spMkLst>
        </pc:spChg>
        <pc:spChg chg="add del mod">
          <ac:chgData name="Enrique Moreta" userId="a6a5825a-529f-4d54-add2-d6bf7b43263f" providerId="ADAL" clId="{B89B2D8C-D780-4AA0-873C-20154F3E964E}" dt="2019-11-15T10:39:26.035" v="582"/>
          <ac:spMkLst>
            <pc:docMk/>
            <pc:sldMk cId="1364828162" sldId="269"/>
            <ac:spMk id="11" creationId="{3CAC6032-B050-4272-8E54-4AEE5A042A2E}"/>
          </ac:spMkLst>
        </pc:spChg>
        <pc:spChg chg="add mod">
          <ac:chgData name="Enrique Moreta" userId="a6a5825a-529f-4d54-add2-d6bf7b43263f" providerId="ADAL" clId="{B89B2D8C-D780-4AA0-873C-20154F3E964E}" dt="2019-11-15T10:47:22.868" v="780" actId="403"/>
          <ac:spMkLst>
            <pc:docMk/>
            <pc:sldMk cId="1364828162" sldId="269"/>
            <ac:spMk id="13" creationId="{5F4BC0AF-D1DC-4D17-A96E-526E2960E6AF}"/>
          </ac:spMkLst>
        </pc:spChg>
        <pc:spChg chg="add mod">
          <ac:chgData name="Enrique Moreta" userId="a6a5825a-529f-4d54-add2-d6bf7b43263f" providerId="ADAL" clId="{B89B2D8C-D780-4AA0-873C-20154F3E964E}" dt="2019-11-15T10:41:26.940" v="607" actId="14100"/>
          <ac:spMkLst>
            <pc:docMk/>
            <pc:sldMk cId="1364828162" sldId="269"/>
            <ac:spMk id="14" creationId="{EE513650-464B-4A30-B541-53FFB782CB85}"/>
          </ac:spMkLst>
        </pc:spChg>
        <pc:spChg chg="add mod">
          <ac:chgData name="Enrique Moreta" userId="a6a5825a-529f-4d54-add2-d6bf7b43263f" providerId="ADAL" clId="{B89B2D8C-D780-4AA0-873C-20154F3E964E}" dt="2019-11-15T10:55:42.402" v="885" actId="20577"/>
          <ac:spMkLst>
            <pc:docMk/>
            <pc:sldMk cId="1364828162" sldId="269"/>
            <ac:spMk id="15" creationId="{320AA2EF-C7A9-4723-908E-BD68A6237F31}"/>
          </ac:spMkLst>
        </pc:spChg>
        <pc:picChg chg="mod">
          <ac:chgData name="Enrique Moreta" userId="a6a5825a-529f-4d54-add2-d6bf7b43263f" providerId="ADAL" clId="{B89B2D8C-D780-4AA0-873C-20154F3E964E}" dt="2019-11-15T10:41:27.318" v="608" actId="1076"/>
          <ac:picMkLst>
            <pc:docMk/>
            <pc:sldMk cId="1364828162" sldId="269"/>
            <ac:picMk id="4" creationId="{C9013585-F3E1-4DB5-87C1-FA94E229EAE6}"/>
          </ac:picMkLst>
        </pc:picChg>
        <pc:picChg chg="mod">
          <ac:chgData name="Enrique Moreta" userId="a6a5825a-529f-4d54-add2-d6bf7b43263f" providerId="ADAL" clId="{B89B2D8C-D780-4AA0-873C-20154F3E964E}" dt="2019-11-15T10:55:46.618" v="886" actId="1076"/>
          <ac:picMkLst>
            <pc:docMk/>
            <pc:sldMk cId="1364828162" sldId="269"/>
            <ac:picMk id="6" creationId="{00000000-0000-0000-0000-000000000000}"/>
          </ac:picMkLst>
        </pc:picChg>
        <pc:picChg chg="del">
          <ac:chgData name="Enrique Moreta" userId="a6a5825a-529f-4d54-add2-d6bf7b43263f" providerId="ADAL" clId="{B89B2D8C-D780-4AA0-873C-20154F3E964E}" dt="2019-11-15T10:38:03.384" v="551" actId="478"/>
          <ac:picMkLst>
            <pc:docMk/>
            <pc:sldMk cId="1364828162" sldId="269"/>
            <ac:picMk id="12" creationId="{E21401AF-5FD0-4372-A998-B0148CDCCB6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9E3F13B-5F56-4514-9CEB-460669C7958B}" type="datetimeFigureOut">
              <a:rPr lang="es-ES" smtClean="0"/>
              <a:t>26/11/2019</a:t>
            </a:fld>
            <a:endParaRPr lang="es-ES"/>
          </a:p>
        </p:txBody>
      </p:sp>
      <p:sp>
        <p:nvSpPr>
          <p:cNvPr id="4" name="Marcador de pie de pá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775DDBB-1D49-478F-B9B7-90A321894CBA}" type="slidenum">
              <a:rPr lang="es-ES" smtClean="0"/>
              <a:t>‹Nº›</a:t>
            </a:fld>
            <a:endParaRPr lang="es-ES"/>
          </a:p>
        </p:txBody>
      </p:sp>
    </p:spTree>
    <p:extLst>
      <p:ext uri="{BB962C8B-B14F-4D97-AF65-F5344CB8AC3E}">
        <p14:creationId xmlns:p14="http://schemas.microsoft.com/office/powerpoint/2010/main" val="802072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73F3C0-E862-4588-96E4-FE3CED898E4E}" type="datetimeFigureOut">
              <a:rPr lang="es-ES" smtClean="0"/>
              <a:t>26/11/2019</a:t>
            </a:fld>
            <a:endParaRPr lang="es-ES"/>
          </a:p>
        </p:txBody>
      </p:sp>
      <p:sp>
        <p:nvSpPr>
          <p:cNvPr id="4" name="Marcador de imagen de diapositiva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49714CC-F79E-46E8-94B3-520055F0BB4C}" type="slidenum">
              <a:rPr lang="es-ES" smtClean="0"/>
              <a:t>‹Nº›</a:t>
            </a:fld>
            <a:endParaRPr lang="es-ES"/>
          </a:p>
        </p:txBody>
      </p:sp>
    </p:spTree>
    <p:extLst>
      <p:ext uri="{BB962C8B-B14F-4D97-AF65-F5344CB8AC3E}">
        <p14:creationId xmlns:p14="http://schemas.microsoft.com/office/powerpoint/2010/main" val="3060571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79488" y="1241425"/>
            <a:ext cx="4838700" cy="3349625"/>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C49714CC-F79E-46E8-94B3-520055F0BB4C}" type="slidenum">
              <a:rPr lang="es-ES" smtClean="0"/>
              <a:t>1</a:t>
            </a:fld>
            <a:endParaRPr lang="es-ES" dirty="0"/>
          </a:p>
        </p:txBody>
      </p:sp>
    </p:spTree>
    <p:extLst>
      <p:ext uri="{BB962C8B-B14F-4D97-AF65-F5344CB8AC3E}">
        <p14:creationId xmlns:p14="http://schemas.microsoft.com/office/powerpoint/2010/main" val="4261128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79488" y="1241425"/>
            <a:ext cx="4838700" cy="3349625"/>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C49714CC-F79E-46E8-94B3-520055F0BB4C}" type="slidenum">
              <a:rPr lang="es-ES" smtClean="0"/>
              <a:t>2</a:t>
            </a:fld>
            <a:endParaRPr lang="es-ES" dirty="0"/>
          </a:p>
        </p:txBody>
      </p:sp>
    </p:spTree>
    <p:extLst>
      <p:ext uri="{BB962C8B-B14F-4D97-AF65-F5344CB8AC3E}">
        <p14:creationId xmlns:p14="http://schemas.microsoft.com/office/powerpoint/2010/main" val="181562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979488" y="1241425"/>
            <a:ext cx="4838700" cy="3349625"/>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C49714CC-F79E-46E8-94B3-520055F0BB4C}" type="slidenum">
              <a:rPr lang="es-ES" smtClean="0"/>
              <a:t>3</a:t>
            </a:fld>
            <a:endParaRPr lang="es-ES" dirty="0"/>
          </a:p>
        </p:txBody>
      </p:sp>
    </p:spTree>
    <p:extLst>
      <p:ext uri="{BB962C8B-B14F-4D97-AF65-F5344CB8AC3E}">
        <p14:creationId xmlns:p14="http://schemas.microsoft.com/office/powerpoint/2010/main" val="235695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CAC742-008C-4C40-BFCE-D4DAC5D8D637}" type="datetimeFigureOut">
              <a:rPr lang="es-ES" smtClean="0"/>
              <a:t>26/11/2019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305702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CAC742-008C-4C40-BFCE-D4DAC5D8D637}" type="datetimeFigureOut">
              <a:rPr lang="es-ES" smtClean="0"/>
              <a:t>26/11/2019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3978420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CAC742-008C-4C40-BFCE-D4DAC5D8D637}" type="datetimeFigureOut">
              <a:rPr lang="es-ES" smtClean="0"/>
              <a:t>26/11/2019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2357057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CAC742-008C-4C40-BFCE-D4DAC5D8D637}" type="datetimeFigureOut">
              <a:rPr lang="es-ES" smtClean="0"/>
              <a:t>26/11/2019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253001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ECAC742-008C-4C40-BFCE-D4DAC5D8D637}" type="datetimeFigureOut">
              <a:rPr lang="es-ES" smtClean="0"/>
              <a:t>26/11/2019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226917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CAC742-008C-4C40-BFCE-D4DAC5D8D637}" type="datetimeFigureOut">
              <a:rPr lang="es-ES" smtClean="0"/>
              <a:t>26/11/2019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392928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2329" y="2505075"/>
            <a:ext cx="4190702"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14913" y="2505075"/>
            <a:ext cx="4211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CAC742-008C-4C40-BFCE-D4DAC5D8D637}" type="datetimeFigureOut">
              <a:rPr lang="es-ES" smtClean="0"/>
              <a:t>26/11/2019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59806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CAC742-008C-4C40-BFCE-D4DAC5D8D637}" type="datetimeFigureOut">
              <a:rPr lang="es-ES" smtClean="0"/>
              <a:t>26/11/2019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2812732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AC742-008C-4C40-BFCE-D4DAC5D8D637}" type="datetimeFigureOut">
              <a:rPr lang="es-ES" smtClean="0"/>
              <a:t>26/11/2019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136594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ECAC742-008C-4C40-BFCE-D4DAC5D8D637}" type="datetimeFigureOut">
              <a:rPr lang="es-ES" smtClean="0"/>
              <a:t>26/11/2019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25801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ECAC742-008C-4C40-BFCE-D4DAC5D8D637}" type="datetimeFigureOut">
              <a:rPr lang="es-ES" smtClean="0"/>
              <a:t>26/11/2019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12DCB5A-A167-4A11-AC08-ADFFCC1AB29E}" type="slidenum">
              <a:rPr lang="es-ES" smtClean="0"/>
              <a:t>‹Nº›</a:t>
            </a:fld>
            <a:endParaRPr lang="es-ES"/>
          </a:p>
        </p:txBody>
      </p:sp>
    </p:spTree>
    <p:extLst>
      <p:ext uri="{BB962C8B-B14F-4D97-AF65-F5344CB8AC3E}">
        <p14:creationId xmlns:p14="http://schemas.microsoft.com/office/powerpoint/2010/main" val="1691391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AC742-008C-4C40-BFCE-D4DAC5D8D637}" type="datetimeFigureOut">
              <a:rPr lang="es-ES" smtClean="0"/>
              <a:t>26/11/2019</a:t>
            </a:fld>
            <a:endParaRPr lang="es-E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DCB5A-A167-4A11-AC08-ADFFCC1AB29E}" type="slidenum">
              <a:rPr lang="es-ES" smtClean="0"/>
              <a:t>‹Nº›</a:t>
            </a:fld>
            <a:endParaRPr lang="es-ES"/>
          </a:p>
        </p:txBody>
      </p:sp>
    </p:spTree>
    <p:extLst>
      <p:ext uri="{BB962C8B-B14F-4D97-AF65-F5344CB8AC3E}">
        <p14:creationId xmlns:p14="http://schemas.microsoft.com/office/powerpoint/2010/main" val="283910459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5710170" y="300269"/>
            <a:ext cx="3589181" cy="342401"/>
          </a:xfrm>
          <a:prstGeom prst="rect">
            <a:avLst/>
          </a:prstGeom>
          <a:noFill/>
        </p:spPr>
        <p:txBody>
          <a:bodyPr wrap="square" rtlCol="0">
            <a:spAutoFit/>
          </a:bodyPr>
          <a:lstStyle/>
          <a:p>
            <a:pPr algn="r"/>
            <a:r>
              <a:rPr lang="es-ES" sz="1625" dirty="0">
                <a:solidFill>
                  <a:srgbClr val="003C69"/>
                </a:solidFill>
              </a:rPr>
              <a:t>DOSSIER DE PRENSA</a:t>
            </a:r>
          </a:p>
        </p:txBody>
      </p:sp>
      <p:sp>
        <p:nvSpPr>
          <p:cNvPr id="3" name="Rectángulo 2"/>
          <p:cNvSpPr/>
          <p:nvPr/>
        </p:nvSpPr>
        <p:spPr>
          <a:xfrm>
            <a:off x="4145181" y="2706318"/>
            <a:ext cx="5154170" cy="1754326"/>
          </a:xfrm>
          <a:prstGeom prst="rect">
            <a:avLst/>
          </a:prstGeom>
        </p:spPr>
        <p:txBody>
          <a:bodyPr wrap="square">
            <a:spAutoFit/>
          </a:bodyPr>
          <a:lstStyle/>
          <a:p>
            <a:r>
              <a:rPr lang="es-ES" sz="3600" b="1" dirty="0">
                <a:latin typeface="Franklin Gothic Book" panose="020B0503020102020204" pitchFamily="34" charset="0"/>
              </a:rPr>
              <a:t>Presentación del Símbolo Internacional de la Discapacidad Orgánica</a:t>
            </a: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4099" y="4717700"/>
            <a:ext cx="3414539" cy="1843738"/>
          </a:xfrm>
          <a:prstGeom prst="rect">
            <a:avLst/>
          </a:prstGeom>
        </p:spPr>
      </p:pic>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0718" y="1980960"/>
            <a:ext cx="3575845" cy="4289059"/>
          </a:xfrm>
          <a:prstGeom prst="rect">
            <a:avLst/>
          </a:prstGeom>
        </p:spPr>
      </p:pic>
      <p:sp>
        <p:nvSpPr>
          <p:cNvPr id="8" name="Rectángulo 7"/>
          <p:cNvSpPr/>
          <p:nvPr/>
        </p:nvSpPr>
        <p:spPr>
          <a:xfrm>
            <a:off x="0" y="784424"/>
            <a:ext cx="9906000" cy="963708"/>
          </a:xfrm>
          <a:prstGeom prst="rect">
            <a:avLst/>
          </a:prstGeom>
          <a:solidFill>
            <a:srgbClr val="E97A00"/>
          </a:solidFill>
          <a:ln>
            <a:solidFill>
              <a:srgbClr val="E97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1"/>
          <p:cNvSpPr/>
          <p:nvPr/>
        </p:nvSpPr>
        <p:spPr>
          <a:xfrm>
            <a:off x="1599421" y="784424"/>
            <a:ext cx="6707157" cy="923330"/>
          </a:xfrm>
          <a:prstGeom prst="rect">
            <a:avLst/>
          </a:prstGeom>
        </p:spPr>
        <p:txBody>
          <a:bodyPr wrap="none">
            <a:spAutoFit/>
          </a:bodyPr>
          <a:lstStyle/>
          <a:p>
            <a:r>
              <a:rPr lang="es-ES" sz="4390" dirty="0">
                <a:solidFill>
                  <a:schemeClr val="bg1"/>
                </a:solidFill>
                <a:latin typeface="Franklin Gothic Book" panose="020B0503020102020204" pitchFamily="34" charset="0"/>
              </a:rPr>
              <a:t>Campaña</a:t>
            </a:r>
            <a:r>
              <a:rPr lang="es-ES" sz="3567" b="1" dirty="0">
                <a:solidFill>
                  <a:schemeClr val="bg1"/>
                </a:solidFill>
                <a:latin typeface="Franklin Gothic Book" panose="020B0503020102020204" pitchFamily="34" charset="0"/>
              </a:rPr>
              <a:t> </a:t>
            </a:r>
            <a:r>
              <a:rPr lang="es-ES" sz="5400" b="1" dirty="0">
                <a:solidFill>
                  <a:schemeClr val="bg1"/>
                </a:solidFill>
                <a:latin typeface="Franklin Gothic Book" panose="020B0503020102020204" pitchFamily="34" charset="0"/>
              </a:rPr>
              <a:t>#DISORGANIC</a:t>
            </a:r>
            <a:endParaRPr lang="es-ES" sz="6000" b="1" dirty="0">
              <a:solidFill>
                <a:schemeClr val="bg1"/>
              </a:solidFill>
              <a:latin typeface="Franklin Gothic Book" panose="020B0503020102020204" pitchFamily="34" charset="0"/>
            </a:endParaRPr>
          </a:p>
        </p:txBody>
      </p:sp>
      <p:pic>
        <p:nvPicPr>
          <p:cNvPr id="9" name="Imagen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2266" y="4936191"/>
            <a:ext cx="2607032" cy="1406756"/>
          </a:xfrm>
          <a:prstGeom prst="rect">
            <a:avLst/>
          </a:prstGeom>
        </p:spPr>
      </p:pic>
    </p:spTree>
    <p:extLst>
      <p:ext uri="{BB962C8B-B14F-4D97-AF65-F5344CB8AC3E}">
        <p14:creationId xmlns:p14="http://schemas.microsoft.com/office/powerpoint/2010/main" val="3359593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947003" y="492663"/>
            <a:ext cx="6383091" cy="646331"/>
          </a:xfrm>
          <a:prstGeom prst="rect">
            <a:avLst/>
          </a:prstGeom>
          <a:noFill/>
        </p:spPr>
        <p:txBody>
          <a:bodyPr wrap="square" rtlCol="0">
            <a:spAutoFit/>
          </a:bodyPr>
          <a:lstStyle/>
          <a:p>
            <a:pPr algn="ctr"/>
            <a:r>
              <a:rPr lang="es-ES" sz="3600" b="1" dirty="0">
                <a:solidFill>
                  <a:srgbClr val="597397"/>
                </a:solidFill>
                <a:latin typeface="Franklin Gothic Book" panose="020B0503020102020204" pitchFamily="34" charset="0"/>
              </a:rPr>
              <a:t>Campaña #</a:t>
            </a:r>
            <a:r>
              <a:rPr lang="es-ES" sz="3600" b="1" dirty="0" err="1">
                <a:solidFill>
                  <a:srgbClr val="597397"/>
                </a:solidFill>
                <a:latin typeface="Franklin Gothic Book" panose="020B0503020102020204" pitchFamily="34" charset="0"/>
              </a:rPr>
              <a:t>DisOrganic</a:t>
            </a:r>
            <a:endParaRPr lang="es-ES" sz="3600" b="1" dirty="0">
              <a:solidFill>
                <a:srgbClr val="597397"/>
              </a:solidFill>
              <a:latin typeface="Franklin Gothic Book" panose="020B0503020102020204" pitchFamily="34" charset="0"/>
            </a:endParaRPr>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6849" y="6191842"/>
            <a:ext cx="804193" cy="725400"/>
          </a:xfrm>
          <a:prstGeom prst="rect">
            <a:avLst/>
          </a:prstGeom>
        </p:spPr>
      </p:pic>
      <p:sp>
        <p:nvSpPr>
          <p:cNvPr id="10" name="CuadroTexto 9"/>
          <p:cNvSpPr txBox="1"/>
          <p:nvPr/>
        </p:nvSpPr>
        <p:spPr>
          <a:xfrm>
            <a:off x="840061" y="1446111"/>
            <a:ext cx="8559735" cy="1477328"/>
          </a:xfrm>
          <a:prstGeom prst="rect">
            <a:avLst/>
          </a:prstGeom>
          <a:noFill/>
        </p:spPr>
        <p:txBody>
          <a:bodyPr wrap="square" rtlCol="0">
            <a:spAutoFit/>
          </a:bodyPr>
          <a:lstStyle/>
          <a:p>
            <a:pPr marL="285750" indent="-285750">
              <a:buFont typeface="Arial" panose="020B0604020202020204" pitchFamily="34" charset="0"/>
              <a:buChar char="•"/>
            </a:pPr>
            <a:r>
              <a:rPr lang="es-ES_tradnl" dirty="0">
                <a:latin typeface="Franklin Gothic Book" panose="020B0503020102020204" pitchFamily="34" charset="0"/>
              </a:rPr>
              <a:t>COCEMFE Navarra (Federación de asociaciones de personas con discapacidad física y orgánica) presenta el 27 de noviembre el </a:t>
            </a:r>
            <a:r>
              <a:rPr lang="es-ES_tradnl" b="1" dirty="0">
                <a:latin typeface="Franklin Gothic Book" panose="020B0503020102020204" pitchFamily="34" charset="0"/>
              </a:rPr>
              <a:t>Símbolo Internacional de la Discapacidad Orgánica </a:t>
            </a:r>
            <a:r>
              <a:rPr lang="es-ES_tradnl" dirty="0">
                <a:latin typeface="Franklin Gothic Book" panose="020B0503020102020204" pitchFamily="34" charset="0"/>
              </a:rPr>
              <a:t>(</a:t>
            </a:r>
            <a:r>
              <a:rPr lang="es-ES" dirty="0">
                <a:latin typeface="Franklin Gothic Book" panose="020B0503020102020204" pitchFamily="34" charset="0"/>
              </a:rPr>
              <a:t> </a:t>
            </a:r>
            <a:r>
              <a:rPr lang="es-ES" dirty="0" err="1">
                <a:latin typeface="Franklin Gothic Book" panose="020B0503020102020204" pitchFamily="34" charset="0"/>
              </a:rPr>
              <a:t>DisOrganic</a:t>
            </a:r>
            <a:r>
              <a:rPr lang="es-ES" dirty="0">
                <a:latin typeface="Franklin Gothic Book" panose="020B0503020102020204" pitchFamily="34" charset="0"/>
              </a:rPr>
              <a:t>), que nace para acabar con la invisibilidad de este tipo de discapacidad y será una obra de Dominio Público.</a:t>
            </a:r>
            <a:endParaRPr lang="es-ES" dirty="0"/>
          </a:p>
          <a:p>
            <a:endParaRPr lang="es-ES" dirty="0"/>
          </a:p>
        </p:txBody>
      </p:sp>
      <p:pic>
        <p:nvPicPr>
          <p:cNvPr id="3" name="Imagen 2">
            <a:extLst>
              <a:ext uri="{FF2B5EF4-FFF2-40B4-BE49-F238E27FC236}">
                <a16:creationId xmlns:a16="http://schemas.microsoft.com/office/drawing/2014/main" xmlns="" id="{AA83D240-0F2D-4F18-9103-A52CCB8160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2983" y="2923439"/>
            <a:ext cx="2953866" cy="3187626"/>
          </a:xfrm>
          <a:prstGeom prst="rect">
            <a:avLst/>
          </a:prstGeom>
        </p:spPr>
      </p:pic>
      <p:sp>
        <p:nvSpPr>
          <p:cNvPr id="8" name="CuadroTexto 7">
            <a:extLst>
              <a:ext uri="{FF2B5EF4-FFF2-40B4-BE49-F238E27FC236}">
                <a16:creationId xmlns:a16="http://schemas.microsoft.com/office/drawing/2014/main" xmlns="" id="{A9EF955E-1598-4D4E-98EE-BB1216FF766B}"/>
              </a:ext>
            </a:extLst>
          </p:cNvPr>
          <p:cNvSpPr txBox="1"/>
          <p:nvPr/>
        </p:nvSpPr>
        <p:spPr>
          <a:xfrm>
            <a:off x="840061" y="2710981"/>
            <a:ext cx="5050785" cy="3693319"/>
          </a:xfrm>
          <a:prstGeom prst="rect">
            <a:avLst/>
          </a:prstGeom>
          <a:noFill/>
        </p:spPr>
        <p:txBody>
          <a:bodyPr wrap="square" rtlCol="0">
            <a:spAutoFit/>
          </a:bodyPr>
          <a:lstStyle/>
          <a:p>
            <a:pPr marL="285750" indent="-285750">
              <a:buFont typeface="Arial" panose="020B0604020202020204" pitchFamily="34" charset="0"/>
              <a:buChar char="•"/>
            </a:pPr>
            <a:endParaRPr lang="es-ES_tradnl" b="1" dirty="0">
              <a:latin typeface="Franklin Gothic Book" panose="020B0503020102020204" pitchFamily="34" charset="0"/>
            </a:endParaRPr>
          </a:p>
          <a:p>
            <a:pPr marL="285750" indent="-285750">
              <a:buFont typeface="Arial" panose="020B0604020202020204" pitchFamily="34" charset="0"/>
              <a:buChar char="•"/>
            </a:pPr>
            <a:r>
              <a:rPr lang="es-ES" dirty="0" smtClean="0">
                <a:latin typeface="Franklin Gothic Book" panose="020B0503020102020204" pitchFamily="34" charset="0"/>
              </a:rPr>
              <a:t>Impulsado a </a:t>
            </a:r>
            <a:r>
              <a:rPr lang="es-ES" dirty="0">
                <a:latin typeface="Franklin Gothic Book" panose="020B0503020102020204" pitchFamily="34" charset="0"/>
              </a:rPr>
              <a:t>nivel estatal por COCEMFE (Confederación Española de Personas con discapacidad Física y Orgánica (COCEMFE</a:t>
            </a:r>
            <a:r>
              <a:rPr lang="es-ES" dirty="0" smtClean="0">
                <a:latin typeface="Franklin Gothic Book" panose="020B0503020102020204" pitchFamily="34" charset="0"/>
              </a:rPr>
              <a:t>), este símbolo </a:t>
            </a:r>
            <a:r>
              <a:rPr lang="es-ES" dirty="0">
                <a:latin typeface="Franklin Gothic Book" panose="020B0503020102020204" pitchFamily="34" charset="0"/>
              </a:rPr>
              <a:t>se presentará simultáneamente en 41 </a:t>
            </a:r>
            <a:r>
              <a:rPr lang="es-ES" dirty="0" smtClean="0">
                <a:latin typeface="Franklin Gothic Book" panose="020B0503020102020204" pitchFamily="34" charset="0"/>
              </a:rPr>
              <a:t>ciudades</a:t>
            </a:r>
            <a:r>
              <a:rPr lang="es-ES" dirty="0">
                <a:latin typeface="Franklin Gothic Book" panose="020B0503020102020204" pitchFamily="34" charset="0"/>
              </a:rPr>
              <a:t/>
            </a:r>
            <a:br>
              <a:rPr lang="es-ES" dirty="0">
                <a:latin typeface="Franklin Gothic Book" panose="020B0503020102020204" pitchFamily="34" charset="0"/>
              </a:rPr>
            </a:br>
            <a:r>
              <a:rPr lang="es-ES" dirty="0">
                <a:latin typeface="Franklin Gothic Book" panose="020B0503020102020204" pitchFamily="34" charset="0"/>
              </a:rPr>
              <a:t/>
            </a:r>
            <a:br>
              <a:rPr lang="es-ES" dirty="0">
                <a:latin typeface="Franklin Gothic Book" panose="020B0503020102020204" pitchFamily="34" charset="0"/>
              </a:rPr>
            </a:br>
            <a:r>
              <a:rPr lang="es-ES" dirty="0" smtClean="0">
                <a:latin typeface="Franklin Gothic Book" panose="020B0503020102020204" pitchFamily="34" charset="0"/>
              </a:rPr>
              <a:t>Las presentaciones estarán protagonizadas por </a:t>
            </a:r>
            <a:r>
              <a:rPr lang="es-ES_tradnl" b="1" dirty="0" smtClean="0">
                <a:latin typeface="Franklin Gothic Book" panose="020B0503020102020204" pitchFamily="34" charset="0"/>
              </a:rPr>
              <a:t>personas </a:t>
            </a:r>
            <a:r>
              <a:rPr lang="es-ES_tradnl" b="1" dirty="0">
                <a:latin typeface="Franklin Gothic Book" panose="020B0503020102020204" pitchFamily="34" charset="0"/>
              </a:rPr>
              <a:t>con discapacidad orgánica</a:t>
            </a:r>
            <a:r>
              <a:rPr lang="es-ES_tradnl" dirty="0">
                <a:latin typeface="Franklin Gothic Book" panose="020B0503020102020204" pitchFamily="34" charset="0"/>
              </a:rPr>
              <a:t>, que contarán en primera persona </a:t>
            </a:r>
            <a:r>
              <a:rPr lang="es-ES" dirty="0">
                <a:latin typeface="Franklin Gothic Book" panose="020B0503020102020204" pitchFamily="34" charset="0"/>
              </a:rPr>
              <a:t>los problemas </a:t>
            </a:r>
            <a:r>
              <a:rPr lang="es-ES" dirty="0" smtClean="0">
                <a:latin typeface="Franklin Gothic Book" panose="020B0503020102020204" pitchFamily="34" charset="0"/>
              </a:rPr>
              <a:t>derivados de la </a:t>
            </a:r>
            <a:r>
              <a:rPr lang="es-ES" dirty="0">
                <a:latin typeface="Franklin Gothic Book" panose="020B0503020102020204" pitchFamily="34" charset="0"/>
              </a:rPr>
              <a:t>invisibilidad de este tipo de discapacidad, así como </a:t>
            </a:r>
            <a:r>
              <a:rPr lang="es-ES" dirty="0" smtClean="0">
                <a:latin typeface="Franklin Gothic Book" panose="020B0503020102020204" pitchFamily="34" charset="0"/>
              </a:rPr>
              <a:t>representantes </a:t>
            </a:r>
            <a:r>
              <a:rPr lang="es-ES" dirty="0">
                <a:latin typeface="Franklin Gothic Book" panose="020B0503020102020204" pitchFamily="34" charset="0"/>
              </a:rPr>
              <a:t>de COCEMFE y su movimiento asociativo.</a:t>
            </a:r>
            <a:endParaRPr lang="es-ES" dirty="0"/>
          </a:p>
        </p:txBody>
      </p:sp>
      <p:sp>
        <p:nvSpPr>
          <p:cNvPr id="9" name="Rectángulo 8">
            <a:extLst>
              <a:ext uri="{FF2B5EF4-FFF2-40B4-BE49-F238E27FC236}">
                <a16:creationId xmlns:a16="http://schemas.microsoft.com/office/drawing/2014/main" xmlns="" id="{AACB7241-4440-4AB8-916A-4C9A0B4CA3C1}"/>
              </a:ext>
            </a:extLst>
          </p:cNvPr>
          <p:cNvSpPr/>
          <p:nvPr/>
        </p:nvSpPr>
        <p:spPr>
          <a:xfrm>
            <a:off x="0" y="6554542"/>
            <a:ext cx="9065939" cy="303458"/>
          </a:xfrm>
          <a:prstGeom prst="rect">
            <a:avLst/>
          </a:prstGeom>
          <a:solidFill>
            <a:srgbClr val="E97A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S" sz="1463" dirty="0">
                <a:solidFill>
                  <a:schemeClr val="bg1"/>
                </a:solidFill>
                <a:latin typeface="Franklin Gothic Book" panose="020B0503020102020204" pitchFamily="34" charset="0"/>
              </a:rPr>
              <a:t>3</a:t>
            </a:r>
            <a:endParaRPr lang="es-ES" sz="1463" dirty="0">
              <a:latin typeface="Franklin Gothic Book" panose="020B0503020102020204" pitchFamily="34" charset="0"/>
            </a:endParaRPr>
          </a:p>
        </p:txBody>
      </p:sp>
    </p:spTree>
    <p:extLst>
      <p:ext uri="{BB962C8B-B14F-4D97-AF65-F5344CB8AC3E}">
        <p14:creationId xmlns:p14="http://schemas.microsoft.com/office/powerpoint/2010/main" val="362185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2821" y="6141370"/>
            <a:ext cx="803179" cy="724485"/>
          </a:xfrm>
          <a:prstGeom prst="rect">
            <a:avLst/>
          </a:prstGeom>
        </p:spPr>
      </p:pic>
      <p:pic>
        <p:nvPicPr>
          <p:cNvPr id="7" name="Imagen 6"/>
          <p:cNvPicPr>
            <a:picLocks noChangeAspect="1"/>
          </p:cNvPicPr>
          <p:nvPr/>
        </p:nvPicPr>
        <p:blipFill>
          <a:blip r:embed="rId4"/>
          <a:stretch>
            <a:fillRect/>
          </a:stretch>
        </p:blipFill>
        <p:spPr>
          <a:xfrm>
            <a:off x="176269" y="5490577"/>
            <a:ext cx="629085" cy="297206"/>
          </a:xfrm>
          <a:prstGeom prst="rect">
            <a:avLst/>
          </a:prstGeom>
        </p:spPr>
      </p:pic>
      <p:sp>
        <p:nvSpPr>
          <p:cNvPr id="8" name="CuadroTexto 7"/>
          <p:cNvSpPr txBox="1"/>
          <p:nvPr/>
        </p:nvSpPr>
        <p:spPr>
          <a:xfrm>
            <a:off x="4614281" y="6548396"/>
            <a:ext cx="197577" cy="317459"/>
          </a:xfrm>
          <a:prstGeom prst="rect">
            <a:avLst/>
          </a:prstGeom>
          <a:noFill/>
        </p:spPr>
        <p:txBody>
          <a:bodyPr wrap="square" rtlCol="0">
            <a:spAutoFit/>
          </a:bodyPr>
          <a:lstStyle/>
          <a:p>
            <a:pPr algn="ctr"/>
            <a:r>
              <a:rPr lang="es-ES" sz="1463" dirty="0">
                <a:solidFill>
                  <a:schemeClr val="bg1"/>
                </a:solidFill>
              </a:rPr>
              <a:t>1</a:t>
            </a:r>
          </a:p>
        </p:txBody>
      </p:sp>
      <p:sp>
        <p:nvSpPr>
          <p:cNvPr id="9" name="Marcador de contenido 8"/>
          <p:cNvSpPr>
            <a:spLocks noGrp="1"/>
          </p:cNvSpPr>
          <p:nvPr>
            <p:ph idx="1"/>
          </p:nvPr>
        </p:nvSpPr>
        <p:spPr>
          <a:xfrm>
            <a:off x="805355" y="1684132"/>
            <a:ext cx="5821587" cy="1688690"/>
          </a:xfrm>
        </p:spPr>
        <p:txBody>
          <a:bodyPr>
            <a:noAutofit/>
          </a:bodyPr>
          <a:lstStyle/>
          <a:p>
            <a:r>
              <a:rPr lang="es-ES" sz="1800" dirty="0" smtClean="0">
                <a:latin typeface="Franklin Gothic Book" panose="020B0503020102020204" pitchFamily="34" charset="0"/>
              </a:rPr>
              <a:t>PARA QUÉ? Cocemfe impulsa este </a:t>
            </a:r>
            <a:r>
              <a:rPr lang="es-ES" sz="1800" dirty="0">
                <a:latin typeface="Franklin Gothic Book" panose="020B0503020102020204" pitchFamily="34" charset="0"/>
              </a:rPr>
              <a:t>símbolo para </a:t>
            </a:r>
            <a:r>
              <a:rPr lang="es-ES" sz="1800" b="1" dirty="0">
                <a:latin typeface="Franklin Gothic Book" panose="020B0503020102020204" pitchFamily="34" charset="0"/>
              </a:rPr>
              <a:t>socializar la discapacidad orgánica, </a:t>
            </a:r>
            <a:r>
              <a:rPr lang="es-ES" sz="1800" dirty="0">
                <a:latin typeface="Franklin Gothic Book" panose="020B0503020102020204" pitchFamily="34" charset="0"/>
              </a:rPr>
              <a:t>concienciar a </a:t>
            </a:r>
            <a:r>
              <a:rPr lang="es-ES" sz="1800" dirty="0" smtClean="0">
                <a:latin typeface="Franklin Gothic Book" panose="020B0503020102020204" pitchFamily="34" charset="0"/>
              </a:rPr>
              <a:t>la población </a:t>
            </a:r>
            <a:r>
              <a:rPr lang="es-ES" sz="1800" dirty="0">
                <a:latin typeface="Franklin Gothic Book" panose="020B0503020102020204" pitchFamily="34" charset="0"/>
              </a:rPr>
              <a:t>y </a:t>
            </a:r>
            <a:r>
              <a:rPr lang="es-ES" sz="1800" dirty="0" smtClean="0">
                <a:latin typeface="Franklin Gothic Book" panose="020B0503020102020204" pitchFamily="34" charset="0"/>
              </a:rPr>
              <a:t>los poderes públicos </a:t>
            </a:r>
            <a:r>
              <a:rPr lang="es-ES" sz="1800" dirty="0">
                <a:latin typeface="Franklin Gothic Book" panose="020B0503020102020204" pitchFamily="34" charset="0"/>
              </a:rPr>
              <a:t>sobre su existencia y </a:t>
            </a:r>
            <a:r>
              <a:rPr lang="es-ES" sz="1800" b="1" dirty="0">
                <a:latin typeface="Franklin Gothic Book" panose="020B0503020102020204" pitchFamily="34" charset="0"/>
              </a:rPr>
              <a:t>promover la inclusión y el empoderamiento </a:t>
            </a:r>
            <a:r>
              <a:rPr lang="es-ES" sz="1800" dirty="0">
                <a:latin typeface="Franklin Gothic Book" panose="020B0503020102020204" pitchFamily="34" charset="0"/>
              </a:rPr>
              <a:t>de las personas con este tipo de discapacidad a través del conocimiento y el ejercicio de derechos</a:t>
            </a:r>
            <a:r>
              <a:rPr lang="es-ES" sz="1800" dirty="0" smtClean="0">
                <a:latin typeface="Franklin Gothic Book" panose="020B0503020102020204" pitchFamily="34" charset="0"/>
              </a:rPr>
              <a:t>.</a:t>
            </a:r>
          </a:p>
          <a:p>
            <a:pPr marL="0" indent="0">
              <a:buNone/>
            </a:pPr>
            <a:endParaRPr lang="es-ES" sz="1200" dirty="0" smtClean="0">
              <a:latin typeface="Franklin Gothic Book" panose="020B0503020102020204" pitchFamily="34" charset="0"/>
            </a:endParaRPr>
          </a:p>
          <a:p>
            <a:r>
              <a:rPr lang="es-ES" sz="1800" dirty="0" smtClean="0">
                <a:latin typeface="Franklin Gothic Book" panose="020B0503020102020204" pitchFamily="34" charset="0"/>
              </a:rPr>
              <a:t>EL SÍMBOLO </a:t>
            </a:r>
            <a:r>
              <a:rPr lang="es-ES" sz="1800" b="1" dirty="0" smtClean="0">
                <a:latin typeface="Franklin Gothic Book" panose="020B0503020102020204" pitchFamily="34" charset="0"/>
              </a:rPr>
              <a:t>Transmite </a:t>
            </a:r>
            <a:r>
              <a:rPr lang="es-ES" sz="1800" b="1" dirty="0">
                <a:latin typeface="Franklin Gothic Book" panose="020B0503020102020204" pitchFamily="34" charset="0"/>
              </a:rPr>
              <a:t>la esencia de la discapacidad orgánica</a:t>
            </a:r>
            <a:r>
              <a:rPr lang="es-ES" sz="1800" dirty="0">
                <a:latin typeface="Franklin Gothic Book" panose="020B0503020102020204" pitchFamily="34" charset="0"/>
              </a:rPr>
              <a:t>, </a:t>
            </a:r>
            <a:r>
              <a:rPr lang="es-ES" sz="1800" dirty="0" smtClean="0">
                <a:latin typeface="Franklin Gothic Book" panose="020B0503020102020204" pitchFamily="34" charset="0"/>
              </a:rPr>
              <a:t>alteraciones </a:t>
            </a:r>
            <a:r>
              <a:rPr lang="es-ES" sz="1800" dirty="0">
                <a:latin typeface="Franklin Gothic Book" panose="020B0503020102020204" pitchFamily="34" charset="0"/>
              </a:rPr>
              <a:t>que se originan en el interior del cuerpo, a través de una figura en posición positiva, activa y andrógina, y que funciona en cualquier </a:t>
            </a:r>
            <a:r>
              <a:rPr lang="es-ES" sz="1800" dirty="0" smtClean="0">
                <a:latin typeface="Franklin Gothic Book" panose="020B0503020102020204" pitchFamily="34" charset="0"/>
              </a:rPr>
              <a:t>soporte</a:t>
            </a:r>
            <a:r>
              <a:rPr lang="es-ES" sz="1800" dirty="0">
                <a:latin typeface="Franklin Gothic Book" panose="020B0503020102020204" pitchFamily="34" charset="0"/>
              </a:rPr>
              <a:t>.</a:t>
            </a:r>
            <a:endParaRPr lang="es-ES_tradnl" sz="1800" dirty="0">
              <a:latin typeface="Franklin Gothic Book" panose="020B0503020102020204" pitchFamily="34" charset="0"/>
            </a:endParaRPr>
          </a:p>
          <a:p>
            <a:endParaRPr lang="es-ES" sz="1800" dirty="0">
              <a:latin typeface="Franklin Gothic Book" panose="020B0503020102020204" pitchFamily="34" charset="0"/>
            </a:endParaRPr>
          </a:p>
        </p:txBody>
      </p:sp>
      <p:pic>
        <p:nvPicPr>
          <p:cNvPr id="4" name="Imagen 3">
            <a:extLst>
              <a:ext uri="{FF2B5EF4-FFF2-40B4-BE49-F238E27FC236}">
                <a16:creationId xmlns:a16="http://schemas.microsoft.com/office/drawing/2014/main" xmlns="" id="{C9013585-F3E1-4DB5-87C1-FA94E229EAE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16800" y="4706023"/>
            <a:ext cx="1621278" cy="1621278"/>
          </a:xfrm>
          <a:prstGeom prst="rect">
            <a:avLst/>
          </a:prstGeom>
        </p:spPr>
      </p:pic>
      <p:sp>
        <p:nvSpPr>
          <p:cNvPr id="14" name="Marcador de contenido 8">
            <a:extLst>
              <a:ext uri="{FF2B5EF4-FFF2-40B4-BE49-F238E27FC236}">
                <a16:creationId xmlns:a16="http://schemas.microsoft.com/office/drawing/2014/main" xmlns="" id="{EE513650-464B-4A30-B541-53FFB782CB85}"/>
              </a:ext>
            </a:extLst>
          </p:cNvPr>
          <p:cNvSpPr txBox="1">
            <a:spLocks/>
          </p:cNvSpPr>
          <p:nvPr/>
        </p:nvSpPr>
        <p:spPr>
          <a:xfrm>
            <a:off x="805354" y="4893617"/>
            <a:ext cx="6046926" cy="2110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dirty="0" smtClean="0">
                <a:latin typeface="Franklin Gothic Book" panose="020B0503020102020204" pitchFamily="34" charset="0"/>
              </a:rPr>
              <a:t>PUEDE UTILIZARSE</a:t>
            </a:r>
            <a:r>
              <a:rPr lang="es-ES_tradnl" sz="1800" b="1" dirty="0" smtClean="0">
                <a:latin typeface="Franklin Gothic Book" panose="020B0503020102020204" pitchFamily="34" charset="0"/>
              </a:rPr>
              <a:t> </a:t>
            </a:r>
            <a:r>
              <a:rPr lang="es-ES_tradnl" sz="1800" b="1" dirty="0">
                <a:latin typeface="Franklin Gothic Book" panose="020B0503020102020204" pitchFamily="34" charset="0"/>
              </a:rPr>
              <a:t>libremente</a:t>
            </a:r>
            <a:r>
              <a:rPr lang="es-ES_tradnl" sz="1800" dirty="0">
                <a:latin typeface="Franklin Gothic Book" panose="020B0503020102020204" pitchFamily="34" charset="0"/>
              </a:rPr>
              <a:t> </a:t>
            </a:r>
            <a:r>
              <a:rPr lang="es-ES" sz="1800" dirty="0" smtClean="0">
                <a:latin typeface="Franklin Gothic Book" panose="020B0503020102020204" pitchFamily="34" charset="0"/>
              </a:rPr>
              <a:t>bajo </a:t>
            </a:r>
            <a:r>
              <a:rPr lang="es-ES" sz="1800" dirty="0">
                <a:latin typeface="Franklin Gothic Book" panose="020B0503020102020204" pitchFamily="34" charset="0"/>
              </a:rPr>
              <a:t>la licencia CC-Zero de Dominio Público </a:t>
            </a:r>
            <a:r>
              <a:rPr lang="es-ES_tradnl" sz="1800" dirty="0" smtClean="0">
                <a:latin typeface="Franklin Gothic Book" panose="020B0503020102020204" pitchFamily="34" charset="0"/>
              </a:rPr>
              <a:t>en cualquier tipo de soporte. </a:t>
            </a:r>
            <a:r>
              <a:rPr lang="es-ES_tradnl" sz="1800" dirty="0">
                <a:latin typeface="Franklin Gothic Book" panose="020B0503020102020204" pitchFamily="34" charset="0"/>
              </a:rPr>
              <a:t>Está creado por </a:t>
            </a:r>
            <a:r>
              <a:rPr lang="es-ES_tradnl" sz="1800" b="1" dirty="0" smtClean="0">
                <a:latin typeface="Franklin Gothic Book" panose="020B0503020102020204" pitchFamily="34" charset="0"/>
              </a:rPr>
              <a:t>Rafael </a:t>
            </a:r>
            <a:r>
              <a:rPr lang="es-ES_tradnl" sz="1800" b="1" dirty="0">
                <a:latin typeface="Franklin Gothic Book" panose="020B0503020102020204" pitchFamily="34" charset="0"/>
              </a:rPr>
              <a:t>Garcés, </a:t>
            </a:r>
            <a:r>
              <a:rPr lang="es-ES_tradnl" sz="1800" dirty="0">
                <a:latin typeface="Franklin Gothic Book" panose="020B0503020102020204" pitchFamily="34" charset="0"/>
              </a:rPr>
              <a:t>tras un concurso de COCEMFE, en colaboración con Termas de </a:t>
            </a:r>
            <a:r>
              <a:rPr lang="es-ES_tradnl" sz="1800" dirty="0" err="1">
                <a:latin typeface="Franklin Gothic Book" panose="020B0503020102020204" pitchFamily="34" charset="0"/>
              </a:rPr>
              <a:t>Cuntis</a:t>
            </a:r>
            <a:r>
              <a:rPr lang="es-ES_tradnl" sz="1800" dirty="0">
                <a:latin typeface="Franklin Gothic Book" panose="020B0503020102020204" pitchFamily="34" charset="0"/>
              </a:rPr>
              <a:t> y la participación de la Asociación de Diseñadores de Madrid (</a:t>
            </a:r>
            <a:r>
              <a:rPr lang="es-ES_tradnl" sz="1800" dirty="0" err="1">
                <a:latin typeface="Franklin Gothic Book" panose="020B0503020102020204" pitchFamily="34" charset="0"/>
              </a:rPr>
              <a:t>di_mad</a:t>
            </a:r>
            <a:r>
              <a:rPr lang="es-ES_tradnl" sz="1800" dirty="0">
                <a:latin typeface="Franklin Gothic Book" panose="020B0503020102020204" pitchFamily="34" charset="0"/>
              </a:rPr>
              <a:t>). </a:t>
            </a:r>
            <a:endParaRPr lang="es-ES" sz="1800" dirty="0">
              <a:latin typeface="Franklin Gothic Book" panose="020B0503020102020204" pitchFamily="34" charset="0"/>
            </a:endParaRPr>
          </a:p>
          <a:p>
            <a:endParaRPr lang="es-ES" sz="1800" dirty="0"/>
          </a:p>
          <a:p>
            <a:endParaRPr lang="es-ES" sz="1900" dirty="0"/>
          </a:p>
        </p:txBody>
      </p:sp>
      <p:sp>
        <p:nvSpPr>
          <p:cNvPr id="15" name="Rectángulo 14">
            <a:extLst>
              <a:ext uri="{FF2B5EF4-FFF2-40B4-BE49-F238E27FC236}">
                <a16:creationId xmlns:a16="http://schemas.microsoft.com/office/drawing/2014/main" xmlns="" id="{320AA2EF-C7A9-4723-908E-BD68A6237F31}"/>
              </a:ext>
            </a:extLst>
          </p:cNvPr>
          <p:cNvSpPr/>
          <p:nvPr/>
        </p:nvSpPr>
        <p:spPr>
          <a:xfrm>
            <a:off x="0" y="6548396"/>
            <a:ext cx="9065939" cy="303458"/>
          </a:xfrm>
          <a:prstGeom prst="rect">
            <a:avLst/>
          </a:prstGeom>
          <a:solidFill>
            <a:srgbClr val="E97A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S" sz="1463" dirty="0">
                <a:solidFill>
                  <a:schemeClr val="bg1"/>
                </a:solidFill>
                <a:latin typeface="Franklin Gothic Book" panose="020B0503020102020204" pitchFamily="34" charset="0"/>
              </a:rPr>
              <a:t>5</a:t>
            </a:r>
            <a:endParaRPr lang="es-ES" sz="1463" dirty="0">
              <a:latin typeface="Franklin Gothic Book" panose="020B0503020102020204" pitchFamily="34" charset="0"/>
            </a:endParaRPr>
          </a:p>
        </p:txBody>
      </p:sp>
      <p:pic>
        <p:nvPicPr>
          <p:cNvPr id="10" name="Imagen 9">
            <a:extLst>
              <a:ext uri="{FF2B5EF4-FFF2-40B4-BE49-F238E27FC236}">
                <a16:creationId xmlns:a16="http://schemas.microsoft.com/office/drawing/2014/main" xmlns="" id="{E21401AF-5FD0-4372-A998-B0148CDCCB6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42495" y="1538139"/>
            <a:ext cx="3100956" cy="3100956"/>
          </a:xfrm>
          <a:prstGeom prst="rect">
            <a:avLst/>
          </a:prstGeom>
        </p:spPr>
      </p:pic>
      <p:sp>
        <p:nvSpPr>
          <p:cNvPr id="11" name="Título 1"/>
          <p:cNvSpPr>
            <a:spLocks noGrp="1"/>
          </p:cNvSpPr>
          <p:nvPr>
            <p:ph type="title"/>
          </p:nvPr>
        </p:nvSpPr>
        <p:spPr>
          <a:xfrm>
            <a:off x="706796" y="296562"/>
            <a:ext cx="8543925" cy="1325563"/>
          </a:xfrm>
        </p:spPr>
        <p:txBody>
          <a:bodyPr>
            <a:normAutofit/>
          </a:bodyPr>
          <a:lstStyle/>
          <a:p>
            <a:pPr algn="ctr"/>
            <a:r>
              <a:rPr lang="es-ES" sz="3600" b="1" dirty="0">
                <a:solidFill>
                  <a:srgbClr val="597397"/>
                </a:solidFill>
                <a:latin typeface="Franklin Gothic Book" panose="020B0503020102020204" pitchFamily="34" charset="0"/>
              </a:rPr>
              <a:t>Símbolo </a:t>
            </a:r>
            <a:r>
              <a:rPr lang="es-ES" sz="3600" b="1" dirty="0" smtClean="0">
                <a:solidFill>
                  <a:srgbClr val="597397"/>
                </a:solidFill>
                <a:latin typeface="Franklin Gothic Book" panose="020B0503020102020204" pitchFamily="34" charset="0"/>
              </a:rPr>
              <a:t>Internacional </a:t>
            </a:r>
            <a:br>
              <a:rPr lang="es-ES" sz="3600" b="1" dirty="0" smtClean="0">
                <a:solidFill>
                  <a:srgbClr val="597397"/>
                </a:solidFill>
                <a:latin typeface="Franklin Gothic Book" panose="020B0503020102020204" pitchFamily="34" charset="0"/>
              </a:rPr>
            </a:br>
            <a:r>
              <a:rPr lang="es-ES" sz="3600" b="1" dirty="0" smtClean="0">
                <a:solidFill>
                  <a:srgbClr val="597397"/>
                </a:solidFill>
                <a:latin typeface="Franklin Gothic Book" panose="020B0503020102020204" pitchFamily="34" charset="0"/>
              </a:rPr>
              <a:t>de la </a:t>
            </a:r>
            <a:r>
              <a:rPr lang="es-ES" sz="3600" b="1" dirty="0">
                <a:solidFill>
                  <a:srgbClr val="597397"/>
                </a:solidFill>
                <a:latin typeface="Franklin Gothic Book" panose="020B0503020102020204" pitchFamily="34" charset="0"/>
              </a:rPr>
              <a:t>Discapacidad Orgánica</a:t>
            </a:r>
          </a:p>
        </p:txBody>
      </p:sp>
    </p:spTree>
    <p:extLst>
      <p:ext uri="{BB962C8B-B14F-4D97-AF65-F5344CB8AC3E}">
        <p14:creationId xmlns:p14="http://schemas.microsoft.com/office/powerpoint/2010/main" val="1364828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1038" y="404116"/>
            <a:ext cx="8543925" cy="1325563"/>
          </a:xfrm>
        </p:spPr>
        <p:txBody>
          <a:bodyPr>
            <a:normAutofit/>
          </a:bodyPr>
          <a:lstStyle/>
          <a:p>
            <a:pPr algn="ctr"/>
            <a:r>
              <a:rPr lang="es-ES" sz="3600" b="1" dirty="0">
                <a:solidFill>
                  <a:srgbClr val="597397"/>
                </a:solidFill>
                <a:latin typeface="Franklin Gothic Book" panose="020B0503020102020204" pitchFamily="34" charset="0"/>
              </a:rPr>
              <a:t>¿Qué es la discapacidad orgánica?</a:t>
            </a:r>
            <a:br>
              <a:rPr lang="es-ES" sz="3600" b="1" dirty="0">
                <a:solidFill>
                  <a:srgbClr val="597397"/>
                </a:solidFill>
                <a:latin typeface="Franklin Gothic Book" panose="020B0503020102020204" pitchFamily="34" charset="0"/>
              </a:rPr>
            </a:br>
            <a:endParaRPr lang="es-ES" sz="3600" b="1" dirty="0">
              <a:solidFill>
                <a:srgbClr val="597397"/>
              </a:solidFill>
              <a:latin typeface="Franklin Gothic Book" panose="020B050302010202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32600"/>
            <a:ext cx="804193" cy="725400"/>
          </a:xfrm>
          <a:prstGeom prst="rect">
            <a:avLst/>
          </a:prstGeom>
        </p:spPr>
      </p:pic>
      <p:sp>
        <p:nvSpPr>
          <p:cNvPr id="8" name="CuadroTexto 7"/>
          <p:cNvSpPr txBox="1"/>
          <p:nvPr/>
        </p:nvSpPr>
        <p:spPr>
          <a:xfrm>
            <a:off x="1046205" y="1442915"/>
            <a:ext cx="7957751" cy="4616648"/>
          </a:xfrm>
          <a:prstGeom prst="rect">
            <a:avLst/>
          </a:prstGeom>
          <a:noFill/>
        </p:spPr>
        <p:txBody>
          <a:bodyPr wrap="square" rtlCol="0">
            <a:spAutoFit/>
          </a:bodyPr>
          <a:lstStyle/>
          <a:p>
            <a:pPr marL="285750" lvl="0" indent="-285750">
              <a:buFont typeface="Arial" panose="020B0604020202020204" pitchFamily="34" charset="0"/>
              <a:buChar char="•"/>
            </a:pPr>
            <a:r>
              <a:rPr lang="es-ES_tradnl" sz="2000" dirty="0" smtClean="0">
                <a:latin typeface="Franklin Gothic Book" panose="020B0503020102020204" pitchFamily="34" charset="0"/>
              </a:rPr>
              <a:t>La discapacidad orgánica es aquella producida </a:t>
            </a:r>
            <a:r>
              <a:rPr lang="es-ES_tradnl" sz="2000" dirty="0">
                <a:latin typeface="Franklin Gothic Book" panose="020B0503020102020204" pitchFamily="34" charset="0"/>
              </a:rPr>
              <a:t>por la </a:t>
            </a:r>
            <a:r>
              <a:rPr lang="es-ES_tradnl" sz="2000" b="1" dirty="0">
                <a:latin typeface="Franklin Gothic Book" panose="020B0503020102020204" pitchFamily="34" charset="0"/>
              </a:rPr>
              <a:t>pérdida de funcionalidad de algunos sistemas corporales</a:t>
            </a:r>
            <a:r>
              <a:rPr lang="es-ES_tradnl" sz="2000" dirty="0">
                <a:latin typeface="Franklin Gothic Book" panose="020B0503020102020204" pitchFamily="34" charset="0"/>
              </a:rPr>
              <a:t>, que suelen relacionarse con los órganos internos o procesos fisiológicos, ya </a:t>
            </a:r>
            <a:r>
              <a:rPr lang="es-ES_tradnl" sz="2000" dirty="0" smtClean="0">
                <a:latin typeface="Franklin Gothic Book" panose="020B0503020102020204" pitchFamily="34" charset="0"/>
              </a:rPr>
              <a:t>sea </a:t>
            </a:r>
            <a:r>
              <a:rPr lang="es-ES_tradnl" sz="2000" dirty="0">
                <a:latin typeface="Franklin Gothic Book" panose="020B0503020102020204" pitchFamily="34" charset="0"/>
              </a:rPr>
              <a:t>de forma congénita o adquirida. </a:t>
            </a:r>
            <a:endParaRPr lang="es-ES" sz="2000" dirty="0" smtClean="0">
              <a:latin typeface="Franklin Gothic Book" panose="020B0503020102020204" pitchFamily="34" charset="0"/>
            </a:endParaRPr>
          </a:p>
          <a:p>
            <a:r>
              <a:rPr lang="es-ES_tradnl" sz="2000" dirty="0" smtClean="0">
                <a:latin typeface="Franklin Gothic Book" panose="020B0503020102020204" pitchFamily="34" charset="0"/>
              </a:rPr>
              <a:t> </a:t>
            </a:r>
            <a:endParaRPr lang="es-ES" sz="2000" dirty="0" smtClean="0">
              <a:latin typeface="Franklin Gothic Book" panose="020B0503020102020204" pitchFamily="34" charset="0"/>
            </a:endParaRPr>
          </a:p>
          <a:p>
            <a:pPr marL="285750" lvl="0" indent="-285750">
              <a:buFont typeface="Arial" panose="020B0604020202020204" pitchFamily="34" charset="0"/>
              <a:buChar char="•"/>
            </a:pPr>
            <a:r>
              <a:rPr lang="es-ES_tradnl" sz="2000" dirty="0" smtClean="0">
                <a:latin typeface="Franklin Gothic Book" panose="020B0503020102020204" pitchFamily="34" charset="0"/>
              </a:rPr>
              <a:t>Es </a:t>
            </a:r>
            <a:r>
              <a:rPr lang="es-ES_tradnl" sz="2000" dirty="0">
                <a:latin typeface="Franklin Gothic Book" panose="020B0503020102020204" pitchFamily="34" charset="0"/>
              </a:rPr>
              <a:t>el caso de enfermedades renales (riñón), hepáticas (hígado) cardiopatías (corazón), fibrosis quística (pulmones), enfermedad de Crohn y enfermedades metabólicas (aparato digestivo); </a:t>
            </a:r>
            <a:r>
              <a:rPr lang="es-ES_tradnl" sz="2000" dirty="0" err="1">
                <a:latin typeface="Franklin Gothic Book" panose="020B0503020102020204" pitchFamily="34" charset="0"/>
              </a:rPr>
              <a:t>linfedema</a:t>
            </a:r>
            <a:r>
              <a:rPr lang="es-ES_tradnl" sz="2000" dirty="0">
                <a:latin typeface="Franklin Gothic Book" panose="020B0503020102020204" pitchFamily="34" charset="0"/>
              </a:rPr>
              <a:t> (sistema linfático), hemofilia (coagulación de la sangre), lupus (sistema inmune); enfermedades reumáticas (aparato locomotor); y cefaleas, migrañas, alzhéimer, párkinson, trastornos del sueño, fibromialgia o síndrome de fatiga crónica (sistema nervioso central).  </a:t>
            </a:r>
            <a:endParaRPr lang="es-ES" sz="2000" dirty="0">
              <a:latin typeface="Franklin Gothic Book" panose="020B0503020102020204" pitchFamily="34" charset="0"/>
            </a:endParaRPr>
          </a:p>
          <a:p>
            <a:r>
              <a:rPr lang="es-ES_tradnl" dirty="0"/>
              <a:t> </a:t>
            </a:r>
            <a:endParaRPr lang="es-ES" dirty="0"/>
          </a:p>
          <a:p>
            <a:endParaRPr lang="es-ES" dirty="0">
              <a:latin typeface="Franklin Gothic Book" panose="020B0503020102020204" pitchFamily="34" charset="0"/>
            </a:endParaRPr>
          </a:p>
          <a:p>
            <a:endParaRPr lang="es-ES" dirty="0">
              <a:latin typeface="Franklin Gothic Book" panose="020B0503020102020204" pitchFamily="34" charset="0"/>
            </a:endParaRPr>
          </a:p>
        </p:txBody>
      </p:sp>
      <p:sp>
        <p:nvSpPr>
          <p:cNvPr id="9" name="Rectángulo 8">
            <a:extLst>
              <a:ext uri="{FF2B5EF4-FFF2-40B4-BE49-F238E27FC236}">
                <a16:creationId xmlns:a16="http://schemas.microsoft.com/office/drawing/2014/main" xmlns="" id="{BF05E0EC-57B8-4FB5-AAC7-A5120F1EC7CF}"/>
              </a:ext>
            </a:extLst>
          </p:cNvPr>
          <p:cNvSpPr/>
          <p:nvPr/>
        </p:nvSpPr>
        <p:spPr>
          <a:xfrm>
            <a:off x="840061" y="6554542"/>
            <a:ext cx="9065939" cy="303458"/>
          </a:xfrm>
          <a:prstGeom prst="rect">
            <a:avLst/>
          </a:prstGeom>
          <a:solidFill>
            <a:srgbClr val="E97A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S" sz="1463" dirty="0">
                <a:solidFill>
                  <a:schemeClr val="bg1"/>
                </a:solidFill>
                <a:latin typeface="Franklin Gothic Book" panose="020B0503020102020204" pitchFamily="34" charset="0"/>
              </a:rPr>
              <a:t>6</a:t>
            </a:r>
            <a:endParaRPr lang="es-ES" sz="1463" dirty="0">
              <a:latin typeface="Franklin Gothic Book" panose="020B0503020102020204" pitchFamily="34" charset="0"/>
            </a:endParaRPr>
          </a:p>
        </p:txBody>
      </p:sp>
    </p:spTree>
    <p:extLst>
      <p:ext uri="{BB962C8B-B14F-4D97-AF65-F5344CB8AC3E}">
        <p14:creationId xmlns:p14="http://schemas.microsoft.com/office/powerpoint/2010/main" val="81213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6633" y="1929901"/>
            <a:ext cx="8543925" cy="1325563"/>
          </a:xfrm>
        </p:spPr>
        <p:txBody>
          <a:bodyPr>
            <a:normAutofit/>
          </a:bodyPr>
          <a:lstStyle/>
          <a:p>
            <a:pPr algn="ctr"/>
            <a:r>
              <a:rPr lang="es-ES" sz="3600" b="1" dirty="0" smtClean="0">
                <a:solidFill>
                  <a:srgbClr val="597397"/>
                </a:solidFill>
                <a:latin typeface="Franklin Gothic Book" panose="020B0503020102020204" pitchFamily="34" charset="0"/>
              </a:rPr>
              <a:t>Más presente de lo que piensas</a:t>
            </a:r>
            <a:br>
              <a:rPr lang="es-ES" sz="3600" b="1" dirty="0" smtClean="0">
                <a:solidFill>
                  <a:srgbClr val="597397"/>
                </a:solidFill>
                <a:latin typeface="Franklin Gothic Book" panose="020B0503020102020204" pitchFamily="34" charset="0"/>
              </a:rPr>
            </a:br>
            <a:endParaRPr lang="es-ES" sz="3600" b="1" dirty="0">
              <a:solidFill>
                <a:srgbClr val="597397"/>
              </a:solidFill>
              <a:latin typeface="Franklin Gothic Book" panose="020B0503020102020204" pitchFamily="34" charset="0"/>
            </a:endParaRPr>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32600"/>
            <a:ext cx="804193" cy="725400"/>
          </a:xfrm>
          <a:prstGeom prst="rect">
            <a:avLst/>
          </a:prstGeom>
        </p:spPr>
      </p:pic>
      <p:sp>
        <p:nvSpPr>
          <p:cNvPr id="8" name="CuadroTexto 7"/>
          <p:cNvSpPr txBox="1"/>
          <p:nvPr/>
        </p:nvSpPr>
        <p:spPr>
          <a:xfrm>
            <a:off x="959721" y="2806328"/>
            <a:ext cx="7957751" cy="3416320"/>
          </a:xfrm>
          <a:prstGeom prst="rect">
            <a:avLst/>
          </a:prstGeom>
          <a:noFill/>
        </p:spPr>
        <p:txBody>
          <a:bodyPr wrap="square" rtlCol="0">
            <a:spAutoFit/>
          </a:bodyPr>
          <a:lstStyle/>
          <a:p>
            <a:pPr marL="285750" lvl="0" indent="-285750">
              <a:buFont typeface="Arial" panose="020B0604020202020204" pitchFamily="34" charset="0"/>
              <a:buChar char="•"/>
            </a:pPr>
            <a:r>
              <a:rPr lang="es-ES" dirty="0">
                <a:latin typeface="Franklin Gothic Book" panose="020B0503020102020204" pitchFamily="34" charset="0"/>
              </a:rPr>
              <a:t>Unas </a:t>
            </a:r>
            <a:r>
              <a:rPr lang="es-ES" dirty="0" smtClean="0">
                <a:latin typeface="Franklin Gothic Book" panose="020B0503020102020204" pitchFamily="34" charset="0"/>
              </a:rPr>
              <a:t>32.000 </a:t>
            </a:r>
            <a:r>
              <a:rPr lang="es-ES" dirty="0">
                <a:latin typeface="Franklin Gothic Book" panose="020B0503020102020204" pitchFamily="34" charset="0"/>
              </a:rPr>
              <a:t>personas tienen discapacidad según el Plan de Discapacidad del Gobierno de Navarra, el 64% física u orgánica. (41.000 personas si añadimos las discapacidades no </a:t>
            </a:r>
            <a:r>
              <a:rPr lang="es-ES" dirty="0" smtClean="0">
                <a:latin typeface="Franklin Gothic Book" panose="020B0503020102020204" pitchFamily="34" charset="0"/>
              </a:rPr>
              <a:t>reconocidas) </a:t>
            </a:r>
            <a:r>
              <a:rPr lang="es-ES" b="1" dirty="0" smtClean="0">
                <a:solidFill>
                  <a:prstClr val="black"/>
                </a:solidFill>
                <a:latin typeface="Franklin Gothic Book" panose="020B0503020102020204" pitchFamily="34" charset="0"/>
              </a:rPr>
              <a:t>La </a:t>
            </a:r>
            <a:r>
              <a:rPr lang="es-ES" b="1" dirty="0" smtClean="0">
                <a:solidFill>
                  <a:prstClr val="black"/>
                </a:solidFill>
                <a:latin typeface="Franklin Gothic Book" panose="020B0503020102020204" pitchFamily="34" charset="0"/>
              </a:rPr>
              <a:t>discapacidad orgánica es la segunda discapacidad más frecuente, el 21,3% de los casos, lo que supondrían </a:t>
            </a:r>
            <a:r>
              <a:rPr lang="es-ES" b="1" i="1" dirty="0" smtClean="0">
                <a:solidFill>
                  <a:prstClr val="black"/>
                </a:solidFill>
                <a:latin typeface="Franklin Gothic Book" panose="020B0503020102020204" pitchFamily="34" charset="0"/>
              </a:rPr>
              <a:t>6.900 personas reconocidas (con</a:t>
            </a:r>
            <a:r>
              <a:rPr lang="es-ES" dirty="0" smtClean="0">
                <a:solidFill>
                  <a:prstClr val="black"/>
                </a:solidFill>
                <a:latin typeface="Franklin Gothic Book" panose="020B0503020102020204" pitchFamily="34" charset="0"/>
              </a:rPr>
              <a:t> </a:t>
            </a:r>
            <a:r>
              <a:rPr lang="es-ES" dirty="0" smtClean="0">
                <a:solidFill>
                  <a:prstClr val="black"/>
                </a:solidFill>
                <a:latin typeface="Franklin Gothic Book" panose="020B0503020102020204" pitchFamily="34" charset="0"/>
              </a:rPr>
              <a:t>certificado</a:t>
            </a:r>
            <a:r>
              <a:rPr lang="es-ES" dirty="0" smtClean="0">
                <a:solidFill>
                  <a:prstClr val="black"/>
                </a:solidFill>
                <a:latin typeface="Franklin Gothic Book" panose="020B0503020102020204" pitchFamily="34" charset="0"/>
              </a:rPr>
              <a:t>) si bien gran parte de las personas afectadas tienen problemas para tener reconocida su discapacidad </a:t>
            </a:r>
            <a:r>
              <a:rPr lang="es-ES" smtClean="0">
                <a:solidFill>
                  <a:prstClr val="black"/>
                </a:solidFill>
                <a:latin typeface="Franklin Gothic Book" panose="020B0503020102020204" pitchFamily="34" charset="0"/>
              </a:rPr>
              <a:t>(fibromialgia…)</a:t>
            </a:r>
          </a:p>
          <a:p>
            <a:pPr marL="285750" lvl="0" indent="-285750">
              <a:buFont typeface="Arial" panose="020B0604020202020204" pitchFamily="34" charset="0"/>
              <a:buChar char="•"/>
            </a:pPr>
            <a:r>
              <a:rPr lang="es-ES" dirty="0" smtClean="0">
                <a:solidFill>
                  <a:prstClr val="black"/>
                </a:solidFill>
                <a:latin typeface="Franklin Gothic Book" panose="020B0503020102020204" pitchFamily="34" charset="0"/>
              </a:rPr>
              <a:t/>
            </a:r>
            <a:br>
              <a:rPr lang="es-ES" dirty="0" smtClean="0">
                <a:solidFill>
                  <a:prstClr val="black"/>
                </a:solidFill>
                <a:latin typeface="Franklin Gothic Book" panose="020B0503020102020204" pitchFamily="34" charset="0"/>
              </a:rPr>
            </a:br>
            <a:r>
              <a:rPr lang="es-ES" i="1" dirty="0" smtClean="0">
                <a:solidFill>
                  <a:prstClr val="black"/>
                </a:solidFill>
                <a:latin typeface="Franklin Gothic Book" panose="020B0503020102020204" pitchFamily="34" charset="0"/>
              </a:rPr>
              <a:t>Atendiendo al </a:t>
            </a:r>
            <a:r>
              <a:rPr lang="es-ES" i="1" dirty="0">
                <a:solidFill>
                  <a:prstClr val="black"/>
                </a:solidFill>
                <a:latin typeface="Franklin Gothic Book" panose="020B0503020102020204" pitchFamily="34" charset="0"/>
              </a:rPr>
              <a:t>tipo de discapacidad principal de las personas con certificado, </a:t>
            </a:r>
            <a:r>
              <a:rPr lang="es-ES" i="1" dirty="0" smtClean="0">
                <a:solidFill>
                  <a:prstClr val="black"/>
                </a:solidFill>
                <a:latin typeface="Franklin Gothic Book" panose="020B0503020102020204" pitchFamily="34" charset="0"/>
              </a:rPr>
              <a:t>las </a:t>
            </a:r>
            <a:r>
              <a:rPr lang="es-ES" i="1" dirty="0">
                <a:solidFill>
                  <a:prstClr val="black"/>
                </a:solidFill>
                <a:latin typeface="Franklin Gothic Book" panose="020B0503020102020204" pitchFamily="34" charset="0"/>
              </a:rPr>
              <a:t>más frecuentes son las </a:t>
            </a:r>
            <a:r>
              <a:rPr lang="es-ES" i="1" dirty="0" smtClean="0">
                <a:solidFill>
                  <a:prstClr val="black"/>
                </a:solidFill>
                <a:latin typeface="Franklin Gothic Book" panose="020B0503020102020204" pitchFamily="34" charset="0"/>
              </a:rPr>
              <a:t>de carácter físico (un </a:t>
            </a:r>
            <a:r>
              <a:rPr lang="es-ES" i="1" dirty="0">
                <a:solidFill>
                  <a:prstClr val="black"/>
                </a:solidFill>
                <a:latin typeface="Franklin Gothic Book" panose="020B0503020102020204" pitchFamily="34" charset="0"/>
              </a:rPr>
              <a:t>42,7%), seguidas de la discapacidad orgánica (21,3%) </a:t>
            </a:r>
            <a:r>
              <a:rPr lang="es-ES" i="1" dirty="0" smtClean="0">
                <a:solidFill>
                  <a:prstClr val="black"/>
                </a:solidFill>
                <a:latin typeface="Franklin Gothic Book" panose="020B0503020102020204" pitchFamily="34" charset="0"/>
              </a:rPr>
              <a:t>y a continuación la </a:t>
            </a:r>
            <a:r>
              <a:rPr lang="es-ES" i="1" dirty="0">
                <a:solidFill>
                  <a:prstClr val="black"/>
                </a:solidFill>
                <a:latin typeface="Franklin Gothic Book" panose="020B0503020102020204" pitchFamily="34" charset="0"/>
              </a:rPr>
              <a:t>enfermedad mental (12,1</a:t>
            </a:r>
            <a:r>
              <a:rPr lang="es-ES" i="1" dirty="0" smtClean="0">
                <a:solidFill>
                  <a:prstClr val="black"/>
                </a:solidFill>
                <a:latin typeface="Franklin Gothic Book" panose="020B0503020102020204" pitchFamily="34" charset="0"/>
              </a:rPr>
              <a:t>%), la discapacidad visual (</a:t>
            </a:r>
            <a:r>
              <a:rPr lang="es-ES" i="1" dirty="0">
                <a:solidFill>
                  <a:prstClr val="black"/>
                </a:solidFill>
                <a:latin typeface="Franklin Gothic Book" panose="020B0503020102020204" pitchFamily="34" charset="0"/>
              </a:rPr>
              <a:t>7,9</a:t>
            </a:r>
            <a:r>
              <a:rPr lang="es-ES" i="1" dirty="0" smtClean="0">
                <a:solidFill>
                  <a:prstClr val="black"/>
                </a:solidFill>
                <a:latin typeface="Franklin Gothic Book" panose="020B0503020102020204" pitchFamily="34" charset="0"/>
              </a:rPr>
              <a:t>%), intelectual (6,5%), auditiva (5,8%)…</a:t>
            </a:r>
            <a:endParaRPr lang="es-ES" i="1" dirty="0">
              <a:latin typeface="Franklin Gothic Book" panose="020B0503020102020204" pitchFamily="34" charset="0"/>
            </a:endParaRPr>
          </a:p>
        </p:txBody>
      </p:sp>
      <p:sp>
        <p:nvSpPr>
          <p:cNvPr id="9" name="Rectángulo 8">
            <a:extLst>
              <a:ext uri="{FF2B5EF4-FFF2-40B4-BE49-F238E27FC236}">
                <a16:creationId xmlns:a16="http://schemas.microsoft.com/office/drawing/2014/main" xmlns="" id="{BF05E0EC-57B8-4FB5-AAC7-A5120F1EC7CF}"/>
              </a:ext>
            </a:extLst>
          </p:cNvPr>
          <p:cNvSpPr/>
          <p:nvPr/>
        </p:nvSpPr>
        <p:spPr>
          <a:xfrm>
            <a:off x="840061" y="6554542"/>
            <a:ext cx="9065939" cy="303458"/>
          </a:xfrm>
          <a:prstGeom prst="rect">
            <a:avLst/>
          </a:prstGeom>
          <a:solidFill>
            <a:srgbClr val="E97A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S" sz="1463" dirty="0">
                <a:solidFill>
                  <a:schemeClr val="bg1"/>
                </a:solidFill>
                <a:latin typeface="Franklin Gothic Book" panose="020B0503020102020204" pitchFamily="34" charset="0"/>
              </a:rPr>
              <a:t>6</a:t>
            </a:r>
            <a:endParaRPr lang="es-ES" sz="1463" dirty="0">
              <a:latin typeface="Franklin Gothic Book" panose="020B0503020102020204" pitchFamily="34" charset="0"/>
            </a:endParaRPr>
          </a:p>
        </p:txBody>
      </p:sp>
      <p:sp>
        <p:nvSpPr>
          <p:cNvPr id="20" name="Google Shape;220;p29"/>
          <p:cNvSpPr/>
          <p:nvPr/>
        </p:nvSpPr>
        <p:spPr>
          <a:xfrm>
            <a:off x="232706" y="418367"/>
            <a:ext cx="4336857" cy="1325100"/>
          </a:xfrm>
          <a:prstGeom prst="homePlate">
            <a:avLst>
              <a:gd name="adj" fmla="val 30129"/>
            </a:avLst>
          </a:prstGeom>
          <a:solidFill>
            <a:srgbClr val="E97A0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solidFill>
                  <a:srgbClr val="FFFFFF"/>
                </a:solidFill>
                <a:latin typeface="Source Sans Pro"/>
                <a:ea typeface="Source Sans Pro"/>
                <a:cs typeface="Source Sans Pro"/>
                <a:sym typeface="Source Sans Pro"/>
              </a:rPr>
              <a:t>DISCAPACIDAD FÍSICA</a:t>
            </a:r>
            <a:br>
              <a:rPr lang="en" dirty="0" smtClean="0">
                <a:solidFill>
                  <a:srgbClr val="FFFFFF"/>
                </a:solidFill>
                <a:latin typeface="Source Sans Pro"/>
                <a:ea typeface="Source Sans Pro"/>
                <a:cs typeface="Source Sans Pro"/>
                <a:sym typeface="Source Sans Pro"/>
              </a:rPr>
            </a:br>
            <a:r>
              <a:rPr lang="en" dirty="0" smtClean="0">
                <a:solidFill>
                  <a:srgbClr val="FFFFFF"/>
                </a:solidFill>
                <a:latin typeface="Source Sans Pro"/>
                <a:ea typeface="Source Sans Pro"/>
                <a:cs typeface="Source Sans Pro"/>
                <a:sym typeface="Source Sans Pro"/>
              </a:rPr>
              <a:t>(42,7%)</a:t>
            </a:r>
            <a:endParaRPr dirty="0">
              <a:solidFill>
                <a:srgbClr val="FFFFFF"/>
              </a:solidFill>
              <a:latin typeface="Source Sans Pro"/>
              <a:ea typeface="Source Sans Pro"/>
              <a:cs typeface="Source Sans Pro"/>
              <a:sym typeface="Source Sans Pro"/>
            </a:endParaRPr>
          </a:p>
        </p:txBody>
      </p:sp>
      <p:sp>
        <p:nvSpPr>
          <p:cNvPr id="21" name="Google Shape;221;p29"/>
          <p:cNvSpPr/>
          <p:nvPr/>
        </p:nvSpPr>
        <p:spPr>
          <a:xfrm>
            <a:off x="4264774" y="418367"/>
            <a:ext cx="2509516" cy="1325100"/>
          </a:xfrm>
          <a:prstGeom prst="chevron">
            <a:avLst>
              <a:gd name="adj" fmla="val 29853"/>
            </a:avLst>
          </a:prstGeom>
          <a:solidFill>
            <a:srgbClr val="2D82B0"/>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solidFill>
                  <a:srgbClr val="FFFFFF"/>
                </a:solidFill>
                <a:latin typeface="Source Sans Pro"/>
                <a:ea typeface="Source Sans Pro"/>
                <a:cs typeface="Source Sans Pro"/>
                <a:sym typeface="Source Sans Pro"/>
              </a:rPr>
              <a:t>ORGÁNICA</a:t>
            </a:r>
          </a:p>
          <a:p>
            <a:pPr marL="0" lvl="0" indent="0" algn="ctr" rtl="0">
              <a:spcBef>
                <a:spcPts val="0"/>
              </a:spcBef>
              <a:spcAft>
                <a:spcPts val="0"/>
              </a:spcAft>
              <a:buNone/>
            </a:pPr>
            <a:r>
              <a:rPr lang="en" dirty="0" smtClean="0">
                <a:solidFill>
                  <a:srgbClr val="FFFFFF"/>
                </a:solidFill>
                <a:latin typeface="Source Sans Pro"/>
                <a:ea typeface="Source Sans Pro"/>
                <a:cs typeface="Source Sans Pro"/>
                <a:sym typeface="Source Sans Pro"/>
              </a:rPr>
              <a:t>(21,3%)</a:t>
            </a:r>
            <a:endParaRPr dirty="0">
              <a:solidFill>
                <a:srgbClr val="FFFFFF"/>
              </a:solidFill>
              <a:latin typeface="Source Sans Pro"/>
              <a:ea typeface="Source Sans Pro"/>
              <a:cs typeface="Source Sans Pro"/>
              <a:sym typeface="Source Sans Pro"/>
            </a:endParaRPr>
          </a:p>
        </p:txBody>
      </p:sp>
      <p:sp>
        <p:nvSpPr>
          <p:cNvPr id="22" name="Google Shape;222;p29"/>
          <p:cNvSpPr/>
          <p:nvPr/>
        </p:nvSpPr>
        <p:spPr>
          <a:xfrm>
            <a:off x="6488782" y="418367"/>
            <a:ext cx="1445937" cy="1325100"/>
          </a:xfrm>
          <a:prstGeom prst="chevron">
            <a:avLst>
              <a:gd name="adj" fmla="val 29853"/>
            </a:avLst>
          </a:prstGeom>
          <a:solidFill>
            <a:srgbClr val="25516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s-ES" sz="1200" dirty="0" smtClean="0">
                <a:solidFill>
                  <a:srgbClr val="FFFFFF"/>
                </a:solidFill>
                <a:latin typeface="Source Sans Pro"/>
                <a:ea typeface="Source Sans Pro"/>
                <a:cs typeface="Source Sans Pro"/>
                <a:sym typeface="Source Sans Pro"/>
              </a:rPr>
              <a:t>M</a:t>
            </a:r>
            <a:r>
              <a:rPr lang="en" sz="1200" dirty="0" smtClean="0">
                <a:solidFill>
                  <a:srgbClr val="FFFFFF"/>
                </a:solidFill>
                <a:latin typeface="Source Sans Pro"/>
                <a:ea typeface="Source Sans Pro"/>
                <a:cs typeface="Source Sans Pro"/>
                <a:sym typeface="Source Sans Pro"/>
              </a:rPr>
              <a:t>ental</a:t>
            </a:r>
          </a:p>
          <a:p>
            <a:pPr marL="0" lvl="0" indent="0" algn="ctr" rtl="0">
              <a:spcBef>
                <a:spcPts val="0"/>
              </a:spcBef>
              <a:spcAft>
                <a:spcPts val="0"/>
              </a:spcAft>
              <a:buNone/>
            </a:pPr>
            <a:r>
              <a:rPr lang="en" sz="1200" dirty="0" smtClean="0">
                <a:solidFill>
                  <a:srgbClr val="FFFFFF"/>
                </a:solidFill>
                <a:latin typeface="Source Sans Pro"/>
                <a:ea typeface="Source Sans Pro"/>
                <a:cs typeface="Source Sans Pro"/>
                <a:sym typeface="Source Sans Pro"/>
              </a:rPr>
              <a:t>(12%)</a:t>
            </a:r>
            <a:endParaRPr sz="1200" dirty="0">
              <a:solidFill>
                <a:srgbClr val="FFFFFF"/>
              </a:solidFill>
              <a:latin typeface="Source Sans Pro"/>
              <a:ea typeface="Source Sans Pro"/>
              <a:cs typeface="Source Sans Pro"/>
              <a:sym typeface="Source Sans Pro"/>
            </a:endParaRPr>
          </a:p>
        </p:txBody>
      </p:sp>
      <p:sp>
        <p:nvSpPr>
          <p:cNvPr id="23" name="Google Shape;222;p29"/>
          <p:cNvSpPr/>
          <p:nvPr/>
        </p:nvSpPr>
        <p:spPr>
          <a:xfrm>
            <a:off x="7667855" y="424405"/>
            <a:ext cx="913294" cy="1325100"/>
          </a:xfrm>
          <a:prstGeom prst="chevron">
            <a:avLst>
              <a:gd name="adj" fmla="val 29853"/>
            </a:avLst>
          </a:prstGeom>
          <a:solidFill>
            <a:srgbClr val="25516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solidFill>
                <a:srgbClr val="FFFFFF"/>
              </a:solidFill>
              <a:latin typeface="Source Sans Pro"/>
              <a:ea typeface="Source Sans Pro"/>
              <a:cs typeface="Source Sans Pro"/>
              <a:sym typeface="Source Sans Pro"/>
            </a:endParaRPr>
          </a:p>
        </p:txBody>
      </p:sp>
      <p:sp>
        <p:nvSpPr>
          <p:cNvPr id="24" name="Google Shape;222;p29"/>
          <p:cNvSpPr/>
          <p:nvPr/>
        </p:nvSpPr>
        <p:spPr>
          <a:xfrm>
            <a:off x="8414898" y="441054"/>
            <a:ext cx="645308" cy="1325100"/>
          </a:xfrm>
          <a:prstGeom prst="chevron">
            <a:avLst>
              <a:gd name="adj" fmla="val 29853"/>
            </a:avLst>
          </a:prstGeom>
          <a:solidFill>
            <a:srgbClr val="25516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solidFill>
                <a:srgbClr val="FFFFFF"/>
              </a:solidFill>
              <a:latin typeface="Source Sans Pro"/>
              <a:ea typeface="Source Sans Pro"/>
              <a:cs typeface="Source Sans Pro"/>
              <a:sym typeface="Source Sans Pro"/>
            </a:endParaRPr>
          </a:p>
        </p:txBody>
      </p:sp>
      <p:sp>
        <p:nvSpPr>
          <p:cNvPr id="25" name="Google Shape;222;p29"/>
          <p:cNvSpPr/>
          <p:nvPr/>
        </p:nvSpPr>
        <p:spPr>
          <a:xfrm>
            <a:off x="8917474" y="457703"/>
            <a:ext cx="864376" cy="1325100"/>
          </a:xfrm>
          <a:prstGeom prst="chevron">
            <a:avLst>
              <a:gd name="adj" fmla="val 29853"/>
            </a:avLst>
          </a:prstGeom>
          <a:solidFill>
            <a:srgbClr val="25516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200" dirty="0">
              <a:solidFill>
                <a:srgbClr val="FFFFFF"/>
              </a:solidFill>
              <a:latin typeface="Source Sans Pro"/>
              <a:ea typeface="Source Sans Pro"/>
              <a:cs typeface="Source Sans Pro"/>
              <a:sym typeface="Source Sans Pro"/>
            </a:endParaRPr>
          </a:p>
        </p:txBody>
      </p:sp>
      <p:sp>
        <p:nvSpPr>
          <p:cNvPr id="26" name="Rectángulo 25"/>
          <p:cNvSpPr/>
          <p:nvPr/>
        </p:nvSpPr>
        <p:spPr>
          <a:xfrm>
            <a:off x="7597001" y="1719449"/>
            <a:ext cx="2856932" cy="276999"/>
          </a:xfrm>
          <a:prstGeom prst="rect">
            <a:avLst/>
          </a:prstGeom>
        </p:spPr>
        <p:txBody>
          <a:bodyPr wrap="square">
            <a:spAutoFit/>
          </a:bodyPr>
          <a:lstStyle/>
          <a:p>
            <a:r>
              <a:rPr lang="es-ES" sz="1200" dirty="0" smtClean="0">
                <a:solidFill>
                  <a:srgbClr val="004E7C"/>
                </a:solidFill>
                <a:latin typeface="Franklin Gothic Book" panose="020B0503020102020204" pitchFamily="34" charset="0"/>
              </a:rPr>
              <a:t>Visual 8%   intelec.6,5%  otros 9%</a:t>
            </a:r>
            <a:endParaRPr lang="es-ES" sz="1200" dirty="0">
              <a:solidFill>
                <a:srgbClr val="004E7C"/>
              </a:solidFill>
            </a:endParaRPr>
          </a:p>
        </p:txBody>
      </p:sp>
    </p:spTree>
    <p:extLst>
      <p:ext uri="{BB962C8B-B14F-4D97-AF65-F5344CB8AC3E}">
        <p14:creationId xmlns:p14="http://schemas.microsoft.com/office/powerpoint/2010/main" val="4207580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01807" y="6172435"/>
            <a:ext cx="804193" cy="725400"/>
          </a:xfrm>
          <a:prstGeom prst="rect">
            <a:avLst/>
          </a:prstGeom>
        </p:spPr>
      </p:pic>
      <p:sp>
        <p:nvSpPr>
          <p:cNvPr id="4" name="CuadroTexto 3"/>
          <p:cNvSpPr txBox="1"/>
          <p:nvPr/>
        </p:nvSpPr>
        <p:spPr>
          <a:xfrm>
            <a:off x="1235676" y="667265"/>
            <a:ext cx="7669427" cy="646331"/>
          </a:xfrm>
          <a:prstGeom prst="rect">
            <a:avLst/>
          </a:prstGeom>
          <a:noFill/>
        </p:spPr>
        <p:txBody>
          <a:bodyPr wrap="square" rtlCol="0">
            <a:spAutoFit/>
          </a:bodyPr>
          <a:lstStyle/>
          <a:p>
            <a:r>
              <a:rPr lang="es-ES" sz="3600" b="1" dirty="0">
                <a:solidFill>
                  <a:srgbClr val="597397"/>
                </a:solidFill>
                <a:latin typeface="Franklin Gothic Book" panose="020B0503020102020204" pitchFamily="34" charset="0"/>
              </a:rPr>
              <a:t>¿Por qué es necesaria su visibilidad?</a:t>
            </a:r>
          </a:p>
        </p:txBody>
      </p:sp>
      <p:sp>
        <p:nvSpPr>
          <p:cNvPr id="7" name="CuadroTexto 6"/>
          <p:cNvSpPr txBox="1"/>
          <p:nvPr/>
        </p:nvSpPr>
        <p:spPr>
          <a:xfrm>
            <a:off x="962695" y="1518023"/>
            <a:ext cx="4317757" cy="4832092"/>
          </a:xfrm>
          <a:prstGeom prst="rect">
            <a:avLst/>
          </a:prstGeom>
          <a:noFill/>
        </p:spPr>
        <p:txBody>
          <a:bodyPr wrap="square" rtlCol="0">
            <a:spAutoFit/>
          </a:bodyPr>
          <a:lstStyle/>
          <a:p>
            <a:r>
              <a:rPr lang="es-ES_tradnl" sz="2000" b="1" dirty="0">
                <a:solidFill>
                  <a:srgbClr val="00A599"/>
                </a:solidFill>
                <a:latin typeface="Franklin Gothic Book" panose="020B0503020102020204" pitchFamily="34" charset="0"/>
              </a:rPr>
              <a:t>Falta de reconocimiento</a:t>
            </a:r>
          </a:p>
          <a:p>
            <a:endParaRPr lang="es-ES_tradnl" dirty="0">
              <a:latin typeface="Franklin Gothic Book" panose="020B0503020102020204" pitchFamily="34" charset="0"/>
            </a:endParaRPr>
          </a:p>
          <a:p>
            <a:r>
              <a:rPr lang="es-ES_tradnl" dirty="0">
                <a:latin typeface="Franklin Gothic Book" panose="020B0503020102020204" pitchFamily="34" charset="0"/>
              </a:rPr>
              <a:t>Los servicios de valoración de discapacidad de nuestro país, en muchas ocasiones, no reconocen </a:t>
            </a:r>
            <a:r>
              <a:rPr lang="es-ES_tradnl" dirty="0" smtClean="0">
                <a:latin typeface="Franklin Gothic Book" panose="020B0503020102020204" pitchFamily="34" charset="0"/>
              </a:rPr>
              <a:t>oficialmente la discapacidad orgánica </a:t>
            </a:r>
            <a:r>
              <a:rPr lang="es-ES_tradnl" dirty="0">
                <a:latin typeface="Franklin Gothic Book" panose="020B0503020102020204" pitchFamily="34" charset="0"/>
              </a:rPr>
              <a:t>por no disponer de un baremo de valoración equitativo, justo y que cumpla con los criterios de la Clasificación Internacional del Funcionamiento, de la Discapacidad y de la Salud (CIF). </a:t>
            </a:r>
            <a:endParaRPr lang="es-ES" dirty="0">
              <a:latin typeface="Franklin Gothic Book" panose="020B0503020102020204" pitchFamily="34" charset="0"/>
            </a:endParaRPr>
          </a:p>
          <a:p>
            <a:r>
              <a:rPr lang="es-ES_tradnl" dirty="0">
                <a:latin typeface="Franklin Gothic Book" panose="020B0503020102020204" pitchFamily="34" charset="0"/>
              </a:rPr>
              <a:t> </a:t>
            </a:r>
            <a:endParaRPr lang="es-ES" dirty="0">
              <a:latin typeface="Franklin Gothic Book" panose="020B0503020102020204" pitchFamily="34" charset="0"/>
            </a:endParaRPr>
          </a:p>
          <a:p>
            <a:r>
              <a:rPr lang="es-ES_tradnl" dirty="0">
                <a:latin typeface="Franklin Gothic Book" panose="020B0503020102020204" pitchFamily="34" charset="0"/>
              </a:rPr>
              <a:t>Por este motivo y a pesar de las </a:t>
            </a:r>
            <a:r>
              <a:rPr lang="es-ES" dirty="0">
                <a:latin typeface="Franklin Gothic Book" panose="020B0503020102020204" pitchFamily="34" charset="0"/>
              </a:rPr>
              <a:t>severas limitaciones a las que las personas con discapacidad orgánica se enfrentan</a:t>
            </a:r>
            <a:r>
              <a:rPr lang="es-ES_tradnl" dirty="0">
                <a:latin typeface="Franklin Gothic Book" panose="020B0503020102020204" pitchFamily="34" charset="0"/>
              </a:rPr>
              <a:t>, </a:t>
            </a:r>
            <a:r>
              <a:rPr lang="es-ES" dirty="0">
                <a:latin typeface="Franklin Gothic Book" panose="020B0503020102020204" pitchFamily="34" charset="0"/>
              </a:rPr>
              <a:t>no pueden ejercer todos los derechos que les corresponden</a:t>
            </a:r>
            <a:r>
              <a:rPr lang="es-ES_tradnl" dirty="0">
                <a:latin typeface="Franklin Gothic Book" panose="020B0503020102020204" pitchFamily="34" charset="0"/>
              </a:rPr>
              <a:t>.</a:t>
            </a:r>
            <a:endParaRPr lang="es-ES" dirty="0">
              <a:latin typeface="Franklin Gothic Book" panose="020B0503020102020204" pitchFamily="34" charset="0"/>
            </a:endParaRPr>
          </a:p>
        </p:txBody>
      </p:sp>
      <p:sp>
        <p:nvSpPr>
          <p:cNvPr id="11" name="Rectángulo redondeado 10"/>
          <p:cNvSpPr/>
          <p:nvPr/>
        </p:nvSpPr>
        <p:spPr>
          <a:xfrm>
            <a:off x="5931243" y="1647568"/>
            <a:ext cx="3468129" cy="4621427"/>
          </a:xfrm>
          <a:prstGeom prst="roundRect">
            <a:avLst/>
          </a:prstGeom>
          <a:solidFill>
            <a:srgbClr val="597397">
              <a:alpha val="94000"/>
            </a:srgbClr>
          </a:solidFill>
          <a:ln>
            <a:solidFill>
              <a:srgbClr val="5973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s-ES" dirty="0"/>
          </a:p>
        </p:txBody>
      </p:sp>
      <p:sp>
        <p:nvSpPr>
          <p:cNvPr id="10" name="CuadroTexto 9"/>
          <p:cNvSpPr txBox="1"/>
          <p:nvPr/>
        </p:nvSpPr>
        <p:spPr>
          <a:xfrm>
            <a:off x="6128952" y="1913708"/>
            <a:ext cx="3352799" cy="307777"/>
          </a:xfrm>
          <a:prstGeom prst="rect">
            <a:avLst/>
          </a:prstGeom>
          <a:noFill/>
        </p:spPr>
        <p:txBody>
          <a:bodyPr wrap="square" rtlCol="0">
            <a:spAutoFit/>
          </a:bodyPr>
          <a:lstStyle/>
          <a:p>
            <a:r>
              <a:rPr lang="es-ES" sz="1200" b="1" dirty="0">
                <a:solidFill>
                  <a:schemeClr val="bg1"/>
                </a:solidFill>
                <a:latin typeface="Franklin Gothic Book" panose="020B0503020102020204" pitchFamily="34" charset="0"/>
              </a:rPr>
              <a:t>¿</a:t>
            </a:r>
            <a:r>
              <a:rPr lang="es-ES" sz="1400" b="1" dirty="0">
                <a:solidFill>
                  <a:schemeClr val="bg1"/>
                </a:solidFill>
                <a:latin typeface="Franklin Gothic Book" panose="020B0503020102020204" pitchFamily="34" charset="0"/>
              </a:rPr>
              <a:t>QUÉ ES EL BAREMO DE VALORACIÓN?</a:t>
            </a:r>
          </a:p>
        </p:txBody>
      </p:sp>
      <p:sp>
        <p:nvSpPr>
          <p:cNvPr id="2" name="CuadroTexto 1"/>
          <p:cNvSpPr txBox="1"/>
          <p:nvPr/>
        </p:nvSpPr>
        <p:spPr>
          <a:xfrm>
            <a:off x="6318422" y="2364259"/>
            <a:ext cx="2586681" cy="3600986"/>
          </a:xfrm>
          <a:prstGeom prst="rect">
            <a:avLst/>
          </a:prstGeom>
          <a:noFill/>
        </p:spPr>
        <p:txBody>
          <a:bodyPr wrap="square" rtlCol="0">
            <a:spAutoFit/>
          </a:bodyPr>
          <a:lstStyle/>
          <a:p>
            <a:r>
              <a:rPr lang="es-ES" sz="1200" dirty="0">
                <a:solidFill>
                  <a:schemeClr val="bg1"/>
                </a:solidFill>
                <a:latin typeface="Franklin Gothic Book" panose="020B0503020102020204" pitchFamily="34" charset="0"/>
              </a:rPr>
              <a:t>El grado de discapacidad responde a unos criterios técnicos unificados, fijados mediante los baremos aprobados por el Real Decreto 1971/1999 de 23 de diciembre. </a:t>
            </a:r>
          </a:p>
          <a:p>
            <a:endParaRPr lang="es-ES" sz="1200" dirty="0">
              <a:solidFill>
                <a:schemeClr val="bg1"/>
              </a:solidFill>
              <a:latin typeface="Franklin Gothic Book" panose="020B0503020102020204" pitchFamily="34" charset="0"/>
            </a:endParaRPr>
          </a:p>
          <a:p>
            <a:r>
              <a:rPr lang="es-ES" sz="1200" dirty="0">
                <a:solidFill>
                  <a:schemeClr val="bg1"/>
                </a:solidFill>
                <a:latin typeface="Franklin Gothic Book" panose="020B0503020102020204" pitchFamily="34" charset="0"/>
              </a:rPr>
              <a:t>El movimiento asociativo de la discapacidad lleva reclamando años la actualización de este baremo, pues el vigente no se ajusta al modelo de derechos humanos, impuesto por la Convención Internacional sobre los Derechos de las Personas con Discapacidad y que debe inspirar todas las políticas y normativas públicas. Esta actualización lleva con continuos retrasos desde 1999.  </a:t>
            </a:r>
          </a:p>
          <a:p>
            <a:pPr lvl="0"/>
            <a:endParaRPr lang="es-ES" sz="1200" dirty="0">
              <a:solidFill>
                <a:schemeClr val="bg1"/>
              </a:solidFill>
              <a:latin typeface="Franklin Gothic Book" panose="020B0503020102020204" pitchFamily="34" charset="0"/>
            </a:endParaRPr>
          </a:p>
        </p:txBody>
      </p:sp>
      <p:sp>
        <p:nvSpPr>
          <p:cNvPr id="9" name="Rectángulo 8">
            <a:extLst>
              <a:ext uri="{FF2B5EF4-FFF2-40B4-BE49-F238E27FC236}">
                <a16:creationId xmlns:a16="http://schemas.microsoft.com/office/drawing/2014/main" xmlns="" id="{5B641151-FA97-41A2-ADEB-489D4BEBA4BE}"/>
              </a:ext>
            </a:extLst>
          </p:cNvPr>
          <p:cNvSpPr/>
          <p:nvPr/>
        </p:nvSpPr>
        <p:spPr>
          <a:xfrm>
            <a:off x="0" y="6554653"/>
            <a:ext cx="9065939" cy="303458"/>
          </a:xfrm>
          <a:prstGeom prst="rect">
            <a:avLst/>
          </a:prstGeom>
          <a:solidFill>
            <a:srgbClr val="E97A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S" sz="1463" dirty="0">
                <a:solidFill>
                  <a:schemeClr val="bg1"/>
                </a:solidFill>
                <a:latin typeface="Franklin Gothic Book" panose="020B0503020102020204" pitchFamily="34" charset="0"/>
              </a:rPr>
              <a:t>7</a:t>
            </a:r>
            <a:endParaRPr lang="es-ES" sz="1463" dirty="0">
              <a:latin typeface="Franklin Gothic Book" panose="020B0503020102020204" pitchFamily="34" charset="0"/>
            </a:endParaRPr>
          </a:p>
        </p:txBody>
      </p:sp>
    </p:spTree>
    <p:extLst>
      <p:ext uri="{BB962C8B-B14F-4D97-AF65-F5344CB8AC3E}">
        <p14:creationId xmlns:p14="http://schemas.microsoft.com/office/powerpoint/2010/main" val="5370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32600"/>
            <a:ext cx="804193" cy="725400"/>
          </a:xfrm>
          <a:prstGeom prst="rect">
            <a:avLst/>
          </a:prstGeom>
        </p:spPr>
      </p:pic>
      <p:sp>
        <p:nvSpPr>
          <p:cNvPr id="7" name="CuadroTexto 6"/>
          <p:cNvSpPr txBox="1"/>
          <p:nvPr/>
        </p:nvSpPr>
        <p:spPr>
          <a:xfrm>
            <a:off x="962695" y="1692479"/>
            <a:ext cx="7552227" cy="4031873"/>
          </a:xfrm>
          <a:prstGeom prst="rect">
            <a:avLst/>
          </a:prstGeom>
          <a:noFill/>
        </p:spPr>
        <p:txBody>
          <a:bodyPr wrap="square" rtlCol="0">
            <a:spAutoFit/>
          </a:bodyPr>
          <a:lstStyle/>
          <a:p>
            <a:r>
              <a:rPr lang="es-ES_tradnl" sz="2000" b="1" dirty="0">
                <a:solidFill>
                  <a:srgbClr val="00A599"/>
                </a:solidFill>
                <a:latin typeface="Franklin Gothic Book" panose="020B0503020102020204" pitchFamily="34" charset="0"/>
              </a:rPr>
              <a:t>Invisibilidad</a:t>
            </a:r>
          </a:p>
          <a:p>
            <a:endParaRPr lang="es-ES" b="1" dirty="0">
              <a:solidFill>
                <a:srgbClr val="00A599"/>
              </a:solidFill>
              <a:latin typeface="Franklin Gothic Book" panose="020B0503020102020204" pitchFamily="34" charset="0"/>
            </a:endParaRPr>
          </a:p>
          <a:p>
            <a:r>
              <a:rPr lang="es-ES_tradnl" dirty="0">
                <a:latin typeface="Franklin Gothic Book" panose="020B0503020102020204" pitchFamily="34" charset="0"/>
              </a:rPr>
              <a:t>Como </a:t>
            </a:r>
            <a:r>
              <a:rPr lang="es-ES_tradnl" dirty="0" smtClean="0">
                <a:latin typeface="Franklin Gothic Book" panose="020B0503020102020204" pitchFamily="34" charset="0"/>
              </a:rPr>
              <a:t>la discapacidad orgánica </a:t>
            </a:r>
            <a:r>
              <a:rPr lang="es-ES_tradnl" dirty="0">
                <a:latin typeface="Franklin Gothic Book" panose="020B0503020102020204" pitchFamily="34" charset="0"/>
              </a:rPr>
              <a:t>a simple vista no se </a:t>
            </a:r>
            <a:r>
              <a:rPr lang="es-ES_tradnl" dirty="0" smtClean="0">
                <a:latin typeface="Franklin Gothic Book" panose="020B0503020102020204" pitchFamily="34" charset="0"/>
              </a:rPr>
              <a:t>detecta es la más olvidada </a:t>
            </a:r>
            <a:r>
              <a:rPr lang="es-ES_tradnl" dirty="0">
                <a:latin typeface="Franklin Gothic Book" panose="020B0503020102020204" pitchFamily="34" charset="0"/>
              </a:rPr>
              <a:t>por los medios de comunicación y las políticas públicas y </a:t>
            </a:r>
            <a:r>
              <a:rPr lang="es-ES_tradnl" dirty="0" smtClean="0">
                <a:latin typeface="Franklin Gothic Book" panose="020B0503020102020204" pitchFamily="34" charset="0"/>
              </a:rPr>
              <a:t>desconocida </a:t>
            </a:r>
            <a:r>
              <a:rPr lang="es-ES_tradnl" dirty="0">
                <a:latin typeface="Franklin Gothic Book" panose="020B0503020102020204" pitchFamily="34" charset="0"/>
              </a:rPr>
              <a:t>por la población en general y el propio grupo social de las personas con discapacidad.</a:t>
            </a:r>
          </a:p>
          <a:p>
            <a:endParaRPr lang="es-ES" dirty="0">
              <a:latin typeface="Franklin Gothic Book" panose="020B0503020102020204" pitchFamily="34" charset="0"/>
            </a:endParaRPr>
          </a:p>
          <a:p>
            <a:r>
              <a:rPr lang="es-ES_tradnl" sz="2000" b="1" dirty="0">
                <a:solidFill>
                  <a:srgbClr val="00A599"/>
                </a:solidFill>
                <a:latin typeface="Franklin Gothic Book" panose="020B0503020102020204" pitchFamily="34" charset="0"/>
              </a:rPr>
              <a:t>Incomprensión</a:t>
            </a:r>
          </a:p>
          <a:p>
            <a:endParaRPr lang="es-ES" b="1" dirty="0">
              <a:solidFill>
                <a:srgbClr val="00A599"/>
              </a:solidFill>
              <a:latin typeface="Franklin Gothic Book" panose="020B0503020102020204" pitchFamily="34" charset="0"/>
            </a:endParaRPr>
          </a:p>
          <a:p>
            <a:r>
              <a:rPr lang="es-ES_tradnl" dirty="0">
                <a:latin typeface="Franklin Gothic Book" panose="020B0503020102020204" pitchFamily="34" charset="0"/>
              </a:rPr>
              <a:t>La invisibilidad y desconocimiento provoca una falta de comprensión y de empatía en el entorno familiar, social y laboral de las personas afectadas. Esta situación, a su vez, provoca en muchas ocasiones </a:t>
            </a:r>
            <a:r>
              <a:rPr lang="es-ES_tradnl" dirty="0" smtClean="0">
                <a:latin typeface="Franklin Gothic Book" panose="020B0503020102020204" pitchFamily="34" charset="0"/>
              </a:rPr>
              <a:t>aislamiento y </a:t>
            </a:r>
            <a:r>
              <a:rPr lang="es-ES_tradnl" dirty="0">
                <a:latin typeface="Franklin Gothic Book" panose="020B0503020102020204" pitchFamily="34" charset="0"/>
              </a:rPr>
              <a:t>situaciones de exclusión y pobreza severas, como consecuencia de la falta de ingresos económicos estables.  </a:t>
            </a:r>
            <a:endParaRPr lang="es-ES" dirty="0">
              <a:latin typeface="Franklin Gothic Book" panose="020B0503020102020204" pitchFamily="34" charset="0"/>
            </a:endParaRPr>
          </a:p>
        </p:txBody>
      </p:sp>
      <p:sp>
        <p:nvSpPr>
          <p:cNvPr id="8" name="CuadroTexto 7">
            <a:extLst>
              <a:ext uri="{FF2B5EF4-FFF2-40B4-BE49-F238E27FC236}">
                <a16:creationId xmlns:a16="http://schemas.microsoft.com/office/drawing/2014/main" xmlns="" id="{CA29754C-2F4B-4EEB-BF7E-65F30C5A891E}"/>
              </a:ext>
            </a:extLst>
          </p:cNvPr>
          <p:cNvSpPr txBox="1"/>
          <p:nvPr/>
        </p:nvSpPr>
        <p:spPr>
          <a:xfrm>
            <a:off x="1235676" y="667265"/>
            <a:ext cx="7669427" cy="646331"/>
          </a:xfrm>
          <a:prstGeom prst="rect">
            <a:avLst/>
          </a:prstGeom>
          <a:noFill/>
        </p:spPr>
        <p:txBody>
          <a:bodyPr wrap="square" rtlCol="0">
            <a:spAutoFit/>
          </a:bodyPr>
          <a:lstStyle/>
          <a:p>
            <a:r>
              <a:rPr lang="es-ES" sz="3600" b="1" dirty="0">
                <a:solidFill>
                  <a:srgbClr val="597397"/>
                </a:solidFill>
                <a:latin typeface="Franklin Gothic Book" panose="020B0503020102020204" pitchFamily="34" charset="0"/>
              </a:rPr>
              <a:t>¿Por qué es necesaria su visibilidad?</a:t>
            </a:r>
          </a:p>
        </p:txBody>
      </p:sp>
      <p:sp>
        <p:nvSpPr>
          <p:cNvPr id="9" name="Rectángulo 8">
            <a:extLst>
              <a:ext uri="{FF2B5EF4-FFF2-40B4-BE49-F238E27FC236}">
                <a16:creationId xmlns:a16="http://schemas.microsoft.com/office/drawing/2014/main" xmlns="" id="{DCEBEB29-07EF-406C-91DB-5B557F15A408}"/>
              </a:ext>
            </a:extLst>
          </p:cNvPr>
          <p:cNvSpPr/>
          <p:nvPr/>
        </p:nvSpPr>
        <p:spPr>
          <a:xfrm>
            <a:off x="840061" y="6554542"/>
            <a:ext cx="9065939" cy="303458"/>
          </a:xfrm>
          <a:prstGeom prst="rect">
            <a:avLst/>
          </a:prstGeom>
          <a:solidFill>
            <a:srgbClr val="E97A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S" sz="1463" dirty="0">
                <a:solidFill>
                  <a:schemeClr val="bg1"/>
                </a:solidFill>
                <a:latin typeface="Franklin Gothic Book" panose="020B0503020102020204" pitchFamily="34" charset="0"/>
              </a:rPr>
              <a:t>8</a:t>
            </a:r>
            <a:endParaRPr lang="es-ES" sz="1463" dirty="0">
              <a:latin typeface="Franklin Gothic Book" panose="020B0503020102020204" pitchFamily="34" charset="0"/>
            </a:endParaRPr>
          </a:p>
        </p:txBody>
      </p:sp>
    </p:spTree>
    <p:extLst>
      <p:ext uri="{BB962C8B-B14F-4D97-AF65-F5344CB8AC3E}">
        <p14:creationId xmlns:p14="http://schemas.microsoft.com/office/powerpoint/2010/main" val="2875733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1038" y="115270"/>
            <a:ext cx="8543925" cy="1325563"/>
          </a:xfrm>
        </p:spPr>
        <p:txBody>
          <a:bodyPr>
            <a:normAutofit/>
          </a:bodyPr>
          <a:lstStyle/>
          <a:p>
            <a:pPr algn="ctr"/>
            <a:r>
              <a:rPr lang="es-ES" sz="3600" b="1" dirty="0">
                <a:solidFill>
                  <a:srgbClr val="597397"/>
                </a:solidFill>
                <a:latin typeface="Franklin Gothic Book" panose="020B0503020102020204" pitchFamily="34" charset="0"/>
              </a:rPr>
              <a:t>¿Quiénes somos?</a:t>
            </a:r>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4003" y="3214605"/>
            <a:ext cx="2192377" cy="1977572"/>
          </a:xfrm>
          <a:prstGeom prst="rect">
            <a:avLst/>
          </a:prstGeom>
        </p:spPr>
      </p:pic>
      <p:sp>
        <p:nvSpPr>
          <p:cNvPr id="12" name="Rectángulo 11">
            <a:extLst>
              <a:ext uri="{FF2B5EF4-FFF2-40B4-BE49-F238E27FC236}">
                <a16:creationId xmlns:a16="http://schemas.microsoft.com/office/drawing/2014/main" xmlns="" id="{062E47F5-54FE-4F2D-8D5F-CADD99BCAB99}"/>
              </a:ext>
            </a:extLst>
          </p:cNvPr>
          <p:cNvSpPr/>
          <p:nvPr/>
        </p:nvSpPr>
        <p:spPr>
          <a:xfrm>
            <a:off x="0" y="6554542"/>
            <a:ext cx="9065939" cy="303458"/>
          </a:xfrm>
          <a:prstGeom prst="rect">
            <a:avLst/>
          </a:prstGeom>
          <a:solidFill>
            <a:srgbClr val="E97A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s-ES" sz="1463" dirty="0">
                <a:solidFill>
                  <a:schemeClr val="bg1"/>
                </a:solidFill>
                <a:latin typeface="Franklin Gothic Book" panose="020B0503020102020204" pitchFamily="34" charset="0"/>
              </a:rPr>
              <a:t>9</a:t>
            </a:r>
            <a:endParaRPr lang="es-ES" sz="1463" dirty="0">
              <a:latin typeface="Franklin Gothic Book" panose="020B0503020102020204" pitchFamily="34" charset="0"/>
            </a:endParaRPr>
          </a:p>
        </p:txBody>
      </p:sp>
      <p:pic>
        <p:nvPicPr>
          <p:cNvPr id="13" name="Imagen 12">
            <a:extLst>
              <a:ext uri="{FF2B5EF4-FFF2-40B4-BE49-F238E27FC236}">
                <a16:creationId xmlns:a16="http://schemas.microsoft.com/office/drawing/2014/main" xmlns="" id="{20AFCF78-77AA-4F99-9806-A864F5CBB2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1807" y="6132600"/>
            <a:ext cx="804193" cy="725400"/>
          </a:xfrm>
          <a:prstGeom prst="rect">
            <a:avLst/>
          </a:prstGeom>
        </p:spPr>
      </p:pic>
      <p:sp>
        <p:nvSpPr>
          <p:cNvPr id="8" name="CuadroTexto 7"/>
          <p:cNvSpPr txBox="1"/>
          <p:nvPr/>
        </p:nvSpPr>
        <p:spPr>
          <a:xfrm>
            <a:off x="934052" y="1440833"/>
            <a:ext cx="5947719" cy="4708981"/>
          </a:xfrm>
          <a:prstGeom prst="rect">
            <a:avLst/>
          </a:prstGeom>
          <a:noFill/>
        </p:spPr>
        <p:txBody>
          <a:bodyPr wrap="square" rtlCol="0">
            <a:spAutoFit/>
          </a:bodyPr>
          <a:lstStyle/>
          <a:p>
            <a:pPr algn="just"/>
            <a:r>
              <a:rPr lang="es-ES" b="1" spc="-25" dirty="0" smtClean="0">
                <a:solidFill>
                  <a:srgbClr val="E36C0A"/>
                </a:solidFill>
                <a:latin typeface="Franklin Gothic Book" panose="020B0503020102020204" pitchFamily="34" charset="0"/>
                <a:ea typeface="Times New Roman" panose="02020603050405020304" pitchFamily="18" charset="0"/>
                <a:cs typeface="Times New Roman" panose="02020603050405020304" pitchFamily="18" charset="0"/>
              </a:rPr>
              <a:t>COCEMFE </a:t>
            </a:r>
            <a:r>
              <a:rPr lang="es-ES" b="1" spc="-25" dirty="0">
                <a:solidFill>
                  <a:srgbClr val="E36C0A"/>
                </a:solidFill>
                <a:latin typeface="Franklin Gothic Book" panose="020B0503020102020204" pitchFamily="34" charset="0"/>
                <a:ea typeface="Times New Roman" panose="02020603050405020304" pitchFamily="18" charset="0"/>
                <a:cs typeface="Times New Roman" panose="02020603050405020304" pitchFamily="18" charset="0"/>
              </a:rPr>
              <a:t>Navarra (federación navarra de asociaciones de personas con discapacidad física y orgánica) </a:t>
            </a:r>
            <a:r>
              <a:rPr lang="es-ES" spc="-25" dirty="0">
                <a:latin typeface="Franklin Gothic Book" panose="020B0503020102020204" pitchFamily="34" charset="0"/>
                <a:ea typeface="Times New Roman" panose="02020603050405020304" pitchFamily="18" charset="0"/>
                <a:cs typeface="Times New Roman" panose="02020603050405020304" pitchFamily="18" charset="0"/>
              </a:rPr>
              <a:t>es una Organización sin ánimo de lucro  </a:t>
            </a:r>
            <a:r>
              <a:rPr lang="es-ES" dirty="0">
                <a:latin typeface="Franklin Gothic Book" panose="020B0503020102020204" pitchFamily="34" charset="0"/>
              </a:rPr>
              <a:t>que trabaja para mejorar la calidad de vida y la autonomía de las personas con discapacidad a través de servicios propios y la representación de sus 17 asociaciones miembro</a:t>
            </a:r>
            <a:r>
              <a:rPr lang="es-ES" dirty="0" smtClean="0">
                <a:latin typeface="Franklin Gothic Book" panose="020B0503020102020204" pitchFamily="34" charset="0"/>
              </a:rPr>
              <a:t>.</a:t>
            </a:r>
          </a:p>
          <a:p>
            <a:pPr algn="just"/>
            <a:endParaRPr lang="es-ES" dirty="0">
              <a:latin typeface="Franklin Gothic Book" panose="020B0503020102020204" pitchFamily="34" charset="0"/>
            </a:endParaRPr>
          </a:p>
          <a:p>
            <a:pPr algn="just"/>
            <a:endParaRPr lang="es-ES" dirty="0">
              <a:latin typeface="Franklin Gothic Book" panose="020B0503020102020204" pitchFamily="34" charset="0"/>
            </a:endParaRPr>
          </a:p>
          <a:p>
            <a:pPr algn="just"/>
            <a:r>
              <a:rPr lang="es-ES" b="1" dirty="0">
                <a:solidFill>
                  <a:schemeClr val="accent2"/>
                </a:solidFill>
                <a:latin typeface="Franklin Gothic Book" panose="020B0503020102020204" pitchFamily="34" charset="0"/>
              </a:rPr>
              <a:t>COCEMFE</a:t>
            </a:r>
            <a:r>
              <a:rPr lang="es-ES" dirty="0">
                <a:solidFill>
                  <a:schemeClr val="accent2"/>
                </a:solidFill>
                <a:latin typeface="Franklin Gothic Book" panose="020B0503020102020204" pitchFamily="34" charset="0"/>
              </a:rPr>
              <a:t> </a:t>
            </a:r>
            <a:r>
              <a:rPr lang="es-ES" dirty="0">
                <a:latin typeface="Franklin Gothic Book" panose="020B0503020102020204" pitchFamily="34" charset="0"/>
              </a:rPr>
              <a:t>(Confederación Española de Personas con discapacidad Física y Orgánica) </a:t>
            </a:r>
            <a:r>
              <a:rPr lang="es-ES" dirty="0" smtClean="0">
                <a:latin typeface="Franklin Gothic Book" panose="020B0503020102020204" pitchFamily="34" charset="0"/>
              </a:rPr>
              <a:t>es una </a:t>
            </a:r>
            <a:r>
              <a:rPr lang="es-ES" dirty="0">
                <a:latin typeface="Franklin Gothic Book" panose="020B0503020102020204" pitchFamily="34" charset="0"/>
              </a:rPr>
              <a:t>ONG </a:t>
            </a:r>
            <a:r>
              <a:rPr lang="es-ES" b="1" dirty="0">
                <a:latin typeface="Franklin Gothic Book" panose="020B0503020102020204" pitchFamily="34" charset="0"/>
              </a:rPr>
              <a:t>fundada en 1980 que agrupa a más de 1.600 asociaciones </a:t>
            </a:r>
            <a:r>
              <a:rPr lang="es-ES" b="1" dirty="0" smtClean="0">
                <a:latin typeface="Franklin Gothic Book" panose="020B0503020102020204" pitchFamily="34" charset="0"/>
              </a:rPr>
              <a:t>con el objetivo de lograr </a:t>
            </a:r>
            <a:r>
              <a:rPr lang="es-ES" dirty="0" smtClean="0">
                <a:latin typeface="Franklin Gothic Book" panose="020B0503020102020204" pitchFamily="34" charset="0"/>
              </a:rPr>
              <a:t>la </a:t>
            </a:r>
            <a:r>
              <a:rPr lang="es-ES" dirty="0">
                <a:latin typeface="Franklin Gothic Book" panose="020B0503020102020204" pitchFamily="34" charset="0"/>
              </a:rPr>
              <a:t>plena inclusión y participación activa de las personas con discapacidad física y orgánica en todos los ámbitos de la </a:t>
            </a:r>
            <a:r>
              <a:rPr lang="es-ES" dirty="0" smtClean="0">
                <a:latin typeface="Franklin Gothic Book" panose="020B0503020102020204" pitchFamily="34" charset="0"/>
              </a:rPr>
              <a:t>sociedad</a:t>
            </a:r>
            <a:endParaRPr lang="es-ES" dirty="0">
              <a:latin typeface="Franklin Gothic Book" panose="020B0503020102020204" pitchFamily="34" charset="0"/>
            </a:endParaRPr>
          </a:p>
          <a:p>
            <a:pPr algn="just"/>
            <a:endParaRPr lang="es-ES" sz="1600" dirty="0">
              <a:latin typeface="Franklin Gothic Book" panose="020B0503020102020204" pitchFamily="34" charset="0"/>
            </a:endParaRPr>
          </a:p>
          <a:p>
            <a:pPr algn="just"/>
            <a:endParaRPr lang="es-ES" sz="1600" dirty="0">
              <a:latin typeface="Franklin Gothic Book" panose="020B0503020102020204" pitchFamily="34" charset="0"/>
            </a:endParaRPr>
          </a:p>
          <a:p>
            <a:pPr algn="just"/>
            <a:r>
              <a:rPr lang="es-ES" sz="400" spc="-25" dirty="0" smtClean="0">
                <a:latin typeface="Franklin Gothic Book" panose="020B0503020102020204" pitchFamily="34" charset="0"/>
                <a:ea typeface="Times New Roman" panose="02020603050405020304" pitchFamily="18" charset="0"/>
                <a:cs typeface="Times New Roman" panose="02020603050405020304" pitchFamily="18" charset="0"/>
              </a:rPr>
              <a:t> </a:t>
            </a:r>
            <a:endParaRPr lang="es-ES" sz="400" spc="-25" dirty="0">
              <a:latin typeface="Franklin Gothic Book" panose="020B0503020102020204" pitchFamily="34" charset="0"/>
              <a:ea typeface="Times New Roman" panose="02020603050405020304" pitchFamily="18" charset="0"/>
              <a:cs typeface="Times New Roman" panose="02020603050405020304" pitchFamily="18" charset="0"/>
            </a:endParaRPr>
          </a:p>
          <a:p>
            <a:endParaRPr lang="es-ES" sz="1200" dirty="0"/>
          </a:p>
        </p:txBody>
      </p:sp>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65117" y="1034405"/>
            <a:ext cx="2607032" cy="1406756"/>
          </a:xfrm>
          <a:prstGeom prst="rect">
            <a:avLst/>
          </a:prstGeom>
        </p:spPr>
      </p:pic>
      <p:sp>
        <p:nvSpPr>
          <p:cNvPr id="3" name="Rectángulo 2"/>
          <p:cNvSpPr/>
          <p:nvPr/>
        </p:nvSpPr>
        <p:spPr>
          <a:xfrm>
            <a:off x="1002686" y="5767403"/>
            <a:ext cx="6408308" cy="584775"/>
          </a:xfrm>
          <a:prstGeom prst="rect">
            <a:avLst/>
          </a:prstGeom>
        </p:spPr>
        <p:txBody>
          <a:bodyPr wrap="square">
            <a:spAutoFit/>
          </a:bodyPr>
          <a:lstStyle/>
          <a:p>
            <a:r>
              <a:rPr lang="es-ES" sz="1600" b="1" dirty="0">
                <a:solidFill>
                  <a:schemeClr val="accent1"/>
                </a:solidFill>
                <a:latin typeface="Franklin Gothic Book" panose="020B0503020102020204" pitchFamily="34" charset="0"/>
              </a:rPr>
              <a:t>+ Info: </a:t>
            </a:r>
            <a:r>
              <a:rPr lang="es-ES" sz="1600" dirty="0">
                <a:latin typeface="Franklin Gothic Book" panose="020B0503020102020204" pitchFamily="34" charset="0"/>
              </a:rPr>
              <a:t>Iñaki Ceniceros. </a:t>
            </a:r>
            <a:r>
              <a:rPr lang="es-ES" sz="1600" dirty="0" smtClean="0">
                <a:latin typeface="Franklin Gothic Book" panose="020B0503020102020204" pitchFamily="34" charset="0"/>
              </a:rPr>
              <a:t>Responsable de Comunicación</a:t>
            </a:r>
            <a:endParaRPr lang="es-ES" sz="1600" dirty="0">
              <a:latin typeface="Franklin Gothic Book" panose="020B0503020102020204" pitchFamily="34" charset="0"/>
            </a:endParaRPr>
          </a:p>
          <a:p>
            <a:r>
              <a:rPr lang="es-ES" sz="1600" dirty="0" smtClean="0">
                <a:latin typeface="Franklin Gothic Book" panose="020B0503020102020204" pitchFamily="34" charset="0"/>
              </a:rPr>
              <a:t>948 383 898 / 679 245 397  </a:t>
            </a:r>
            <a:r>
              <a:rPr lang="es-ES" sz="1600" u="sng" dirty="0" smtClean="0">
                <a:latin typeface="Franklin Gothic Book" panose="020B0503020102020204" pitchFamily="34" charset="0"/>
              </a:rPr>
              <a:t>comunicacion@cocemfenavarra.es</a:t>
            </a:r>
            <a:endParaRPr lang="es-ES" sz="1600" dirty="0"/>
          </a:p>
        </p:txBody>
      </p:sp>
    </p:spTree>
    <p:extLst>
      <p:ext uri="{BB962C8B-B14F-4D97-AF65-F5344CB8AC3E}">
        <p14:creationId xmlns:p14="http://schemas.microsoft.com/office/powerpoint/2010/main" val="151687058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35D6CF2AB7C4284683EB97DE9DE17B75" ma:contentTypeVersion="10" ma:contentTypeDescription="Crear nuevo documento." ma:contentTypeScope="" ma:versionID="a1e6038a9a6dcab10187884dfc3d478c">
  <xsd:schema xmlns:xsd="http://www.w3.org/2001/XMLSchema" xmlns:xs="http://www.w3.org/2001/XMLSchema" xmlns:p="http://schemas.microsoft.com/office/2006/metadata/properties" xmlns:ns2="57a1e4c2-5e6e-4429-9aaf-2357ce2a9dcf" xmlns:ns3="3a4de43a-df2e-4975-a3b0-d5789c90e70f" targetNamespace="http://schemas.microsoft.com/office/2006/metadata/properties" ma:root="true" ma:fieldsID="af27d235de1f734ba1410c396b488942" ns2:_="" ns3:_="">
    <xsd:import namespace="57a1e4c2-5e6e-4429-9aaf-2357ce2a9dcf"/>
    <xsd:import namespace="3a4de43a-df2e-4975-a3b0-d5789c90e70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1e4c2-5e6e-4429-9aaf-2357ce2a9d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4de43a-df2e-4975-a3b0-d5789c90e70f" elementFormDefault="qualified">
    <xsd:import namespace="http://schemas.microsoft.com/office/2006/documentManagement/types"/>
    <xsd:import namespace="http://schemas.microsoft.com/office/infopath/2007/PartnerControls"/>
    <xsd:element name="SharedWithUsers" ma:index="16"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304565-4BF7-41E2-88CC-0E1643D60C07}">
  <ds:schemaRefs>
    <ds:schemaRef ds:uri="http://schemas.microsoft.com/sharepoint/v3/contenttype/forms"/>
  </ds:schemaRefs>
</ds:datastoreItem>
</file>

<file path=customXml/itemProps2.xml><?xml version="1.0" encoding="utf-8"?>
<ds:datastoreItem xmlns:ds="http://schemas.openxmlformats.org/officeDocument/2006/customXml" ds:itemID="{757CCCF1-AFDF-4CDC-8FBD-14F19A8EB1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a1e4c2-5e6e-4429-9aaf-2357ce2a9dcf"/>
    <ds:schemaRef ds:uri="3a4de43a-df2e-4975-a3b0-d5789c90e7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8D6DA8-44F1-4617-BB64-C0ABB7775F97}">
  <ds:schemaRefs>
    <ds:schemaRef ds:uri="http://schemas.microsoft.com/office/2006/documentManagement/types"/>
    <ds:schemaRef ds:uri="http://schemas.openxmlformats.org/package/2006/metadata/core-properties"/>
    <ds:schemaRef ds:uri="57a1e4c2-5e6e-4429-9aaf-2357ce2a9dcf"/>
    <ds:schemaRef ds:uri="http://www.w3.org/XML/1998/namespace"/>
    <ds:schemaRef ds:uri="http://purl.org/dc/dcmitype/"/>
    <ds:schemaRef ds:uri="http://purl.org/dc/terms/"/>
    <ds:schemaRef ds:uri="http://purl.org/dc/elements/1.1/"/>
    <ds:schemaRef ds:uri="http://schemas.microsoft.com/office/2006/metadata/properties"/>
    <ds:schemaRef ds:uri="http://schemas.microsoft.com/office/infopath/2007/PartnerControls"/>
    <ds:schemaRef ds:uri="3a4de43a-df2e-4975-a3b0-d5789c90e70f"/>
  </ds:schemaRefs>
</ds:datastoreItem>
</file>

<file path=docProps/app.xml><?xml version="1.0" encoding="utf-8"?>
<Properties xmlns="http://schemas.openxmlformats.org/officeDocument/2006/extended-properties" xmlns:vt="http://schemas.openxmlformats.org/officeDocument/2006/docPropsVTypes">
  <Template>Office Theme</Template>
  <TotalTime>1283</TotalTime>
  <Words>776</Words>
  <Application>Microsoft Office PowerPoint</Application>
  <PresentationFormat>A4 (210 x 297 mm)</PresentationFormat>
  <Paragraphs>65</Paragraphs>
  <Slides>8</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Calibri</vt:lpstr>
      <vt:lpstr>Calibri Light</vt:lpstr>
      <vt:lpstr>Franklin Gothic Book</vt:lpstr>
      <vt:lpstr>Source Sans Pro</vt:lpstr>
      <vt:lpstr>Times New Roman</vt:lpstr>
      <vt:lpstr>Tema de Office</vt:lpstr>
      <vt:lpstr>Presentación de PowerPoint</vt:lpstr>
      <vt:lpstr>Presentación de PowerPoint</vt:lpstr>
      <vt:lpstr>Símbolo Internacional  de la Discapacidad Orgánica</vt:lpstr>
      <vt:lpstr>¿Qué es la discapacidad orgánica? </vt:lpstr>
      <vt:lpstr>Más presente de lo que piensas </vt:lpstr>
      <vt:lpstr>Presentación de PowerPoint</vt:lpstr>
      <vt:lpstr>Presentación de PowerPoint</vt:lpstr>
      <vt:lpstr>¿Quiénes somos?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Sheila Martinez</dc:creator>
  <cp:lastModifiedBy>Iñaki</cp:lastModifiedBy>
  <cp:revision>138</cp:revision>
  <cp:lastPrinted>2017-10-19T07:30:53Z</cp:lastPrinted>
  <dcterms:created xsi:type="dcterms:W3CDTF">2017-10-10T15:36:17Z</dcterms:created>
  <dcterms:modified xsi:type="dcterms:W3CDTF">2019-11-26T11:58:54Z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0x01010035D6CF2AB7C4284683EB97DE9DE17B75</vt:lpwstr>
  </property>
  <property fmtid="{D5CDD505-2E9C-101B-9397-08002B2CF9AE}" pid="3" name="Order">
    <vt:r8>1632000</vt:r8>
  </property>
</Properties>
</file>